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45DF8-B8FA-4FF4-96EA-2A8F812342C0}" type="datetimeFigureOut">
              <a:rPr lang="en-US" smtClean="0"/>
              <a:t>11/30/2015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67C04-065C-41A8-9033-8FE0574485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3708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45DF8-B8FA-4FF4-96EA-2A8F812342C0}" type="datetimeFigureOut">
              <a:rPr lang="en-US" smtClean="0"/>
              <a:t>11/30/2015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67C04-065C-41A8-9033-8FE0574485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6059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45DF8-B8FA-4FF4-96EA-2A8F812342C0}" type="datetimeFigureOut">
              <a:rPr lang="en-US" smtClean="0"/>
              <a:t>11/30/2015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67C04-065C-41A8-9033-8FE0574485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66118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45DF8-B8FA-4FF4-96EA-2A8F812342C0}" type="datetimeFigureOut">
              <a:rPr lang="en-US" smtClean="0"/>
              <a:t>11/30/2015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67C04-065C-41A8-9033-8FE0574485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2047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45DF8-B8FA-4FF4-96EA-2A8F812342C0}" type="datetimeFigureOut">
              <a:rPr lang="en-US" smtClean="0"/>
              <a:t>11/30/2015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67C04-065C-41A8-9033-8FE0574485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0674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45DF8-B8FA-4FF4-96EA-2A8F812342C0}" type="datetimeFigureOut">
              <a:rPr lang="en-US" smtClean="0"/>
              <a:t>11/30/2015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67C04-065C-41A8-9033-8FE0574485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4103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45DF8-B8FA-4FF4-96EA-2A8F812342C0}" type="datetimeFigureOut">
              <a:rPr lang="en-US" smtClean="0"/>
              <a:t>11/30/2015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67C04-065C-41A8-9033-8FE0574485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847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45DF8-B8FA-4FF4-96EA-2A8F812342C0}" type="datetimeFigureOut">
              <a:rPr lang="en-US" smtClean="0"/>
              <a:t>11/30/2015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67C04-065C-41A8-9033-8FE0574485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706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45DF8-B8FA-4FF4-96EA-2A8F812342C0}" type="datetimeFigureOut">
              <a:rPr lang="en-US" smtClean="0"/>
              <a:t>11/30/2015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67C04-065C-41A8-9033-8FE0574485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6897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45DF8-B8FA-4FF4-96EA-2A8F812342C0}" type="datetimeFigureOut">
              <a:rPr lang="en-US" smtClean="0"/>
              <a:t>11/30/2015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67C04-065C-41A8-9033-8FE0574485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0089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45DF8-B8FA-4FF4-96EA-2A8F812342C0}" type="datetimeFigureOut">
              <a:rPr lang="en-US" smtClean="0"/>
              <a:t>11/30/2015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67C04-065C-41A8-9033-8FE0574485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3193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545DF8-B8FA-4FF4-96EA-2A8F812342C0}" type="datetimeFigureOut">
              <a:rPr lang="en-US" smtClean="0"/>
              <a:t>11/30/2015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C67C04-065C-41A8-9033-8FE0574485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8480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Practicando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Verbos</a:t>
            </a:r>
            <a:r>
              <a:rPr lang="en-US" dirty="0" smtClean="0"/>
              <a:t> Como</a:t>
            </a:r>
            <a:br>
              <a:rPr lang="en-US" dirty="0" smtClean="0"/>
            </a:br>
            <a:r>
              <a:rPr lang="en-US" dirty="0" smtClean="0"/>
              <a:t>GUSTAR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Español</a:t>
            </a:r>
            <a:r>
              <a:rPr lang="en-US" dirty="0" smtClean="0"/>
              <a:t> III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48626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0007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Escribe el </a:t>
            </a:r>
            <a:r>
              <a:rPr lang="en-US" dirty="0" err="1" smtClean="0"/>
              <a:t>español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65200"/>
            <a:ext cx="10515600" cy="52117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1.  My leg hurts.</a:t>
            </a:r>
          </a:p>
          <a:p>
            <a:pPr marL="0" indent="0">
              <a:buNone/>
            </a:pPr>
            <a:r>
              <a:rPr lang="en-US" dirty="0" smtClean="0"/>
              <a:t>2.  Science class bores them.</a:t>
            </a:r>
          </a:p>
          <a:p>
            <a:pPr marL="0" indent="0">
              <a:buNone/>
            </a:pPr>
            <a:r>
              <a:rPr lang="en-US" dirty="0" smtClean="0"/>
              <a:t>3.  She lacks money.</a:t>
            </a:r>
          </a:p>
          <a:p>
            <a:pPr marL="514350" indent="-514350">
              <a:buAutoNum type="arabicPeriod" startAt="4"/>
            </a:pPr>
            <a:r>
              <a:rPr lang="en-US" dirty="0" smtClean="0"/>
              <a:t>The girls seem nice.</a:t>
            </a:r>
          </a:p>
          <a:p>
            <a:pPr marL="514350" indent="-514350">
              <a:buAutoNum type="arabicPeriod" startAt="4"/>
            </a:pPr>
            <a:r>
              <a:rPr lang="en-US" dirty="0" smtClean="0"/>
              <a:t>Is the movie interesting (to you)?</a:t>
            </a:r>
          </a:p>
          <a:p>
            <a:pPr marL="514350" indent="-514350">
              <a:buAutoNum type="arabicPeriod" startAt="4"/>
            </a:pPr>
            <a:r>
              <a:rPr lang="en-US" dirty="0" smtClean="0"/>
              <a:t>The toys fascinate the kids.</a:t>
            </a:r>
          </a:p>
          <a:p>
            <a:pPr marL="514350" indent="-514350">
              <a:buAutoNum type="arabicPeriod" startAt="4"/>
            </a:pPr>
            <a:r>
              <a:rPr lang="en-US" dirty="0" smtClean="0"/>
              <a:t>My mom irritates me.</a:t>
            </a:r>
          </a:p>
          <a:p>
            <a:pPr marL="514350" indent="-514350">
              <a:buAutoNum type="arabicPeriod" startAt="4"/>
            </a:pPr>
            <a:r>
              <a:rPr lang="en-US" dirty="0" smtClean="0"/>
              <a:t>The shoes looks little on you (</a:t>
            </a:r>
            <a:r>
              <a:rPr lang="en-US" dirty="0" err="1" smtClean="0"/>
              <a:t>inf</a:t>
            </a:r>
            <a:r>
              <a:rPr lang="en-US" dirty="0" smtClean="0"/>
              <a:t>).</a:t>
            </a:r>
          </a:p>
          <a:p>
            <a:pPr marL="514350" indent="-514350">
              <a:buAutoNum type="arabicPeriod" startAt="4"/>
            </a:pPr>
            <a:r>
              <a:rPr lang="en-US" dirty="0" smtClean="0"/>
              <a:t>It’s not my turn to clean the house.</a:t>
            </a:r>
          </a:p>
          <a:p>
            <a:pPr marL="514350" indent="-514350">
              <a:buAutoNum type="arabicPeriod" startAt="4"/>
            </a:pPr>
            <a:r>
              <a:rPr lang="en-US" dirty="0"/>
              <a:t> </a:t>
            </a:r>
            <a:r>
              <a:rPr lang="en-US" dirty="0" smtClean="0"/>
              <a:t>I love Mrs. Ford and Spanish class.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64785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36525"/>
            <a:ext cx="10515600" cy="62547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Escribe </a:t>
            </a: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respuestas</a:t>
            </a:r>
            <a:r>
              <a:rPr lang="en-US" dirty="0" smtClean="0"/>
              <a:t> </a:t>
            </a:r>
            <a:r>
              <a:rPr lang="en-US" dirty="0" err="1" smtClean="0"/>
              <a:t>aquí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62000"/>
            <a:ext cx="10515600" cy="5414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1.</a:t>
            </a:r>
          </a:p>
          <a:p>
            <a:pPr marL="0" indent="0">
              <a:buNone/>
            </a:pPr>
            <a:r>
              <a:rPr lang="en-US" dirty="0" smtClean="0"/>
              <a:t>2.</a:t>
            </a:r>
          </a:p>
          <a:p>
            <a:pPr marL="0" indent="0">
              <a:buNone/>
            </a:pPr>
            <a:r>
              <a:rPr lang="en-US" dirty="0" smtClean="0"/>
              <a:t>3.</a:t>
            </a:r>
          </a:p>
          <a:p>
            <a:pPr marL="0" indent="0">
              <a:buNone/>
            </a:pPr>
            <a:r>
              <a:rPr lang="en-US" dirty="0" smtClean="0"/>
              <a:t>4.</a:t>
            </a:r>
          </a:p>
          <a:p>
            <a:pPr marL="0" indent="0">
              <a:buNone/>
            </a:pPr>
            <a:r>
              <a:rPr lang="en-US" dirty="0" smtClean="0"/>
              <a:t>5.</a:t>
            </a:r>
          </a:p>
          <a:p>
            <a:pPr marL="0" indent="0">
              <a:buNone/>
            </a:pPr>
            <a:r>
              <a:rPr lang="en-US" dirty="0" smtClean="0"/>
              <a:t>6.</a:t>
            </a:r>
          </a:p>
          <a:p>
            <a:pPr marL="0" indent="0">
              <a:buNone/>
            </a:pPr>
            <a:r>
              <a:rPr lang="en-US" dirty="0" smtClean="0"/>
              <a:t>7.</a:t>
            </a:r>
          </a:p>
          <a:p>
            <a:pPr marL="0" indent="0">
              <a:buNone/>
            </a:pPr>
            <a:r>
              <a:rPr lang="en-US" dirty="0" smtClean="0"/>
              <a:t>8.</a:t>
            </a:r>
          </a:p>
          <a:p>
            <a:pPr marL="0" indent="0">
              <a:buNone/>
            </a:pPr>
            <a:r>
              <a:rPr lang="en-US" dirty="0" smtClean="0"/>
              <a:t>9.</a:t>
            </a:r>
          </a:p>
          <a:p>
            <a:pPr marL="0" indent="0">
              <a:buNone/>
            </a:pPr>
            <a:r>
              <a:rPr lang="en-US" smtClean="0"/>
              <a:t>10.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20023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103</Words>
  <Application>Microsoft Office PowerPoint</Application>
  <PresentationFormat>Widescreen</PresentationFormat>
  <Paragraphs>24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Practicando Verbos Como GUSTAR </vt:lpstr>
      <vt:lpstr>Escribe el español.</vt:lpstr>
      <vt:lpstr>Escribe las respuestas aquí.</vt:lpstr>
    </vt:vector>
  </TitlesOfParts>
  <Company>NAFCS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Practicando Verbos Como GUSTAR</dc:title>
  <dc:creator>Amanda Ford</dc:creator>
  <cp:lastModifiedBy>Amanda Ford</cp:lastModifiedBy>
  <cp:revision>3</cp:revision>
  <dcterms:created xsi:type="dcterms:W3CDTF">2015-11-30T17:37:19Z</dcterms:created>
  <dcterms:modified xsi:type="dcterms:W3CDTF">2015-11-30T17:43:45Z</dcterms:modified>
</cp:coreProperties>
</file>