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881173-F3DE-4ABA-9CB8-76E599959134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5ACE46-36CC-45D0-8E9E-271C9D790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r>
              <a:rPr lang="en-US" dirty="0" smtClean="0"/>
              <a:t>Chapter 2</a:t>
            </a:r>
          </a:p>
          <a:p>
            <a:r>
              <a:rPr lang="en-US" dirty="0" smtClean="0"/>
              <a:t>Indirect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Indirect </a:t>
            </a:r>
            <a:r>
              <a:rPr lang="en-US" dirty="0" smtClean="0"/>
              <a:t>Object Pronouns</a:t>
            </a:r>
          </a:p>
          <a:p>
            <a:r>
              <a:rPr lang="en-US" dirty="0" smtClean="0"/>
              <a:t>Dar / </a:t>
            </a:r>
            <a:r>
              <a:rPr lang="en-US" dirty="0" err="1" smtClean="0"/>
              <a:t>Decir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object is the person who </a:t>
            </a:r>
            <a:r>
              <a:rPr lang="en-US" b="1" i="1" dirty="0" smtClean="0"/>
              <a:t>receives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direct object or the person who </a:t>
            </a:r>
            <a:r>
              <a:rPr lang="en-US" b="1" i="1" dirty="0" smtClean="0"/>
              <a:t>benefits </a:t>
            </a:r>
            <a:r>
              <a:rPr lang="en-US" dirty="0" smtClean="0"/>
              <a:t>from the action of the verb.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Use the preposition </a:t>
            </a:r>
            <a:r>
              <a:rPr lang="en-US" b="1" dirty="0" smtClean="0"/>
              <a:t>a</a:t>
            </a:r>
            <a:r>
              <a:rPr lang="en-US" dirty="0" smtClean="0"/>
              <a:t> before an indirect object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peluquera</a:t>
            </a:r>
            <a:r>
              <a:rPr lang="en-US" dirty="0" smtClean="0"/>
              <a:t> le </a:t>
            </a:r>
            <a:r>
              <a:rPr lang="en-US" dirty="0" err="1" smtClean="0"/>
              <a:t>corta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r>
              <a:rPr lang="en-US" dirty="0" smtClean="0"/>
              <a:t> a la </a:t>
            </a:r>
            <a:r>
              <a:rPr lang="en-US" dirty="0" err="1" smtClean="0"/>
              <a:t>señora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hairdresser cut the woman’s hair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2895600" y="3733800"/>
            <a:ext cx="36576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Stands for indirect object noun</a:t>
            </a:r>
          </a:p>
          <a:p>
            <a:r>
              <a:rPr lang="en-US" dirty="0" smtClean="0"/>
              <a:t>Can take the place of the indirect object noun or be used together with it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 </a:t>
            </a:r>
            <a:r>
              <a:rPr lang="en-US" dirty="0" err="1" smtClean="0"/>
              <a:t>cocinero</a:t>
            </a:r>
            <a:r>
              <a:rPr lang="en-US" dirty="0" smtClean="0"/>
              <a:t> le </a:t>
            </a:r>
            <a:r>
              <a:rPr lang="en-US" dirty="0" err="1" smtClean="0"/>
              <a:t>cocina</a:t>
            </a:r>
            <a:r>
              <a:rPr lang="en-US" dirty="0" smtClean="0"/>
              <a:t> la comida a Juan.</a:t>
            </a:r>
          </a:p>
          <a:p>
            <a:r>
              <a:rPr lang="en-US" dirty="0" smtClean="0"/>
              <a:t>The cook cooks Juan’s food.</a:t>
            </a:r>
          </a:p>
          <a:p>
            <a:r>
              <a:rPr lang="en-US" dirty="0" smtClean="0"/>
              <a:t>The cook cooks his food.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3124200" y="3276600"/>
            <a:ext cx="35814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Me </a:t>
            </a:r>
            <a:r>
              <a:rPr lang="en-US" dirty="0" smtClean="0"/>
              <a:t>	</a:t>
            </a:r>
            <a:r>
              <a:rPr lang="en-US" dirty="0" err="1" smtClean="0"/>
              <a:t>me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Te</a:t>
            </a:r>
            <a:r>
              <a:rPr lang="en-US" dirty="0" smtClean="0"/>
              <a:t>	</a:t>
            </a:r>
            <a:r>
              <a:rPr lang="en-US" dirty="0" smtClean="0"/>
              <a:t>you </a:t>
            </a:r>
            <a:r>
              <a:rPr lang="en-US" dirty="0" smtClean="0"/>
              <a:t>(</a:t>
            </a:r>
            <a:r>
              <a:rPr lang="en-US" dirty="0" err="1" smtClean="0"/>
              <a:t>inf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Le</a:t>
            </a:r>
            <a:r>
              <a:rPr lang="en-US" dirty="0" smtClean="0"/>
              <a:t>	</a:t>
            </a:r>
            <a:r>
              <a:rPr lang="en-US" dirty="0" smtClean="0"/>
              <a:t>you</a:t>
            </a:r>
            <a:r>
              <a:rPr lang="en-US" dirty="0" smtClean="0"/>
              <a:t>, him, 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/>
              <a:t>Nos</a:t>
            </a:r>
            <a:r>
              <a:rPr lang="en-US" dirty="0" smtClean="0"/>
              <a:t> 	us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Os</a:t>
            </a:r>
            <a:r>
              <a:rPr lang="en-US" dirty="0" smtClean="0"/>
              <a:t>	</a:t>
            </a:r>
            <a:r>
              <a:rPr lang="en-US" dirty="0" smtClean="0"/>
              <a:t>you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Les</a:t>
            </a:r>
            <a:r>
              <a:rPr lang="en-US" dirty="0" smtClean="0"/>
              <a:t>	</a:t>
            </a:r>
            <a:r>
              <a:rPr lang="en-US" dirty="0" smtClean="0"/>
              <a:t>you</a:t>
            </a:r>
            <a:r>
              <a:rPr lang="en-US" dirty="0" smtClean="0"/>
              <a:t>,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Often used with verbs for </a:t>
            </a:r>
            <a:r>
              <a:rPr lang="en-US" i="1" dirty="0" smtClean="0"/>
              <a:t>giving</a:t>
            </a:r>
            <a:r>
              <a:rPr lang="en-US" dirty="0" smtClean="0"/>
              <a:t> or </a:t>
            </a:r>
            <a:r>
              <a:rPr lang="en-US" i="1" dirty="0" smtClean="0"/>
              <a:t>telling</a:t>
            </a:r>
            <a:r>
              <a:rPr lang="en-US" dirty="0" smtClean="0"/>
              <a:t>             </a:t>
            </a:r>
          </a:p>
          <a:p>
            <a:endParaRPr lang="en-US" b="1" dirty="0"/>
          </a:p>
          <a:p>
            <a:pPr>
              <a:buNone/>
            </a:pPr>
            <a:r>
              <a:rPr lang="en-US" b="1" dirty="0" smtClean="0"/>
              <a:t>something </a:t>
            </a:r>
            <a:r>
              <a:rPr lang="en-US" dirty="0" smtClean="0"/>
              <a:t>to </a:t>
            </a:r>
            <a:r>
              <a:rPr lang="en-US" b="1" dirty="0" smtClean="0"/>
              <a:t>someone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Dar</a:t>
            </a:r>
            <a:r>
              <a:rPr lang="en-US" dirty="0" smtClean="0"/>
              <a:t>: to give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doy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smtClean="0"/>
              <a:t>das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b="1" dirty="0" err="1" smtClean="0"/>
              <a:t>da</a:t>
            </a: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damos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smtClean="0"/>
              <a:t>dais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b="1" dirty="0" err="1" smtClean="0"/>
              <a:t>dan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Decir</a:t>
            </a:r>
            <a:r>
              <a:rPr lang="en-US" b="1" dirty="0" smtClean="0"/>
              <a:t>:  </a:t>
            </a:r>
            <a:r>
              <a:rPr lang="en-US" dirty="0" smtClean="0"/>
              <a:t>to say, to tell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digo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smtClean="0"/>
              <a:t>dices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b="1" dirty="0" smtClean="0"/>
              <a:t>dice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decimos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err="1" smtClean="0"/>
              <a:t>decís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b="1" dirty="0" err="1" smtClean="0"/>
              <a:t>dicen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383</TotalTime>
  <Words>178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¡Exprésate! DOS</vt:lpstr>
      <vt:lpstr>Indirect Object</vt:lpstr>
      <vt:lpstr>Indirect Object Pronoun</vt:lpstr>
      <vt:lpstr>Indirect Object Pronouns</vt:lpstr>
      <vt:lpstr>Indirect Objects</vt:lpstr>
      <vt:lpstr>Dar: to give</vt:lpstr>
      <vt:lpstr>Decir:  to say, to tell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DOS</dc:title>
  <dc:creator>aford</dc:creator>
  <cp:lastModifiedBy>aford</cp:lastModifiedBy>
  <cp:revision>4</cp:revision>
  <dcterms:created xsi:type="dcterms:W3CDTF">2012-01-13T16:22:34Z</dcterms:created>
  <dcterms:modified xsi:type="dcterms:W3CDTF">2013-01-14T18:35:41Z</dcterms:modified>
</cp:coreProperties>
</file>