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4A79F-F10C-47C8-8D7E-8245B45048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BA1B1-308A-41A1-A5B1-CE1F029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3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0C7C-017D-45DE-876B-C568341A6FE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5D4B0-39C6-4B7A-8FE9-C68A1AB14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Frutas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Banana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plátano</a:t>
            </a:r>
            <a:endParaRPr lang="en-US" dirty="0"/>
          </a:p>
        </p:txBody>
      </p:sp>
      <p:pic>
        <p:nvPicPr>
          <p:cNvPr id="4" name="Content Placeholder 3" descr="ban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012482"/>
            <a:ext cx="5017607" cy="39311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Lemon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limón</a:t>
            </a:r>
            <a:endParaRPr lang="en-US" dirty="0"/>
          </a:p>
        </p:txBody>
      </p:sp>
      <p:pic>
        <p:nvPicPr>
          <p:cNvPr id="4" name="Content Placeholder 3" descr="lem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1527" y="2090529"/>
            <a:ext cx="3739273" cy="36244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Peach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durazno</a:t>
            </a:r>
            <a:endParaRPr lang="en-US" dirty="0"/>
          </a:p>
        </p:txBody>
      </p:sp>
      <p:pic>
        <p:nvPicPr>
          <p:cNvPr id="4" name="Content Placeholder 3" descr="pea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1634" y="2217261"/>
            <a:ext cx="6083565" cy="36501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smtClean="0"/>
              <a:t>pera</a:t>
            </a:r>
            <a:endParaRPr lang="en-US" dirty="0"/>
          </a:p>
        </p:txBody>
      </p:sp>
      <p:pic>
        <p:nvPicPr>
          <p:cNvPr id="4" name="Content Placeholder 3" descr="pe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049621"/>
            <a:ext cx="2895600" cy="40538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Grapes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uvas</a:t>
            </a:r>
            <a:endParaRPr lang="en-US" dirty="0"/>
          </a:p>
        </p:txBody>
      </p:sp>
      <p:pic>
        <p:nvPicPr>
          <p:cNvPr id="4" name="Content Placeholder 3" descr="grap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2163" y="1905000"/>
            <a:ext cx="6412459" cy="4267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Watermelon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sandía</a:t>
            </a:r>
            <a:endParaRPr lang="en-US" dirty="0"/>
          </a:p>
        </p:txBody>
      </p:sp>
      <p:pic>
        <p:nvPicPr>
          <p:cNvPr id="4" name="Content Placeholder 3" descr="watermel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000141"/>
            <a:ext cx="4572000" cy="447129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Orange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naranja</a:t>
            </a:r>
            <a:endParaRPr lang="en-US" dirty="0"/>
          </a:p>
        </p:txBody>
      </p:sp>
      <p:pic>
        <p:nvPicPr>
          <p:cNvPr id="4" name="Content Placeholder 3" descr="oran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893081"/>
            <a:ext cx="5486400" cy="42984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manzana</a:t>
            </a:r>
            <a:endParaRPr lang="en-US" dirty="0"/>
          </a:p>
        </p:txBody>
      </p:sp>
      <p:pic>
        <p:nvPicPr>
          <p:cNvPr id="4" name="Content Placeholder 3" descr="ap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87814" y="2101056"/>
            <a:ext cx="4041586" cy="34615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Strawberry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fresa</a:t>
            </a:r>
            <a:endParaRPr lang="en-US" dirty="0"/>
          </a:p>
        </p:txBody>
      </p:sp>
      <p:pic>
        <p:nvPicPr>
          <p:cNvPr id="8" name="Content Placeholder 7" descr="strawber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938803"/>
            <a:ext cx="3810000" cy="35636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Blueberry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arádano</a:t>
            </a:r>
            <a:endParaRPr lang="en-US" dirty="0"/>
          </a:p>
        </p:txBody>
      </p:sp>
      <p:pic>
        <p:nvPicPr>
          <p:cNvPr id="4" name="Content Placeholder 5" descr="blue blueberr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341952"/>
            <a:ext cx="4572000" cy="304245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Pineapple</a:t>
            </a:r>
            <a:br>
              <a:rPr lang="en-US" dirty="0" smtClean="0"/>
            </a:br>
            <a:r>
              <a:rPr lang="en-US" dirty="0" smtClean="0"/>
              <a:t>la piña</a:t>
            </a:r>
            <a:endParaRPr lang="en-US" dirty="0"/>
          </a:p>
        </p:txBody>
      </p:sp>
      <p:pic>
        <p:nvPicPr>
          <p:cNvPr id="4" name="Content Placeholder 3" descr="pineap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573018"/>
            <a:ext cx="3124200" cy="46948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Las Frutas</vt:lpstr>
      <vt:lpstr>Pear la pera</vt:lpstr>
      <vt:lpstr>Grapes las uvas</vt:lpstr>
      <vt:lpstr>Watermelon la sandía</vt:lpstr>
      <vt:lpstr>Orange la naranja</vt:lpstr>
      <vt:lpstr>Apple la manzana</vt:lpstr>
      <vt:lpstr>Strawberry la fresa</vt:lpstr>
      <vt:lpstr>Blueberry el arádano</vt:lpstr>
      <vt:lpstr>Pineapple la piña</vt:lpstr>
      <vt:lpstr>Banana el plátano</vt:lpstr>
      <vt:lpstr>Lemon el limón</vt:lpstr>
      <vt:lpstr>Peach el durazno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Frutas</dc:title>
  <dc:creator>aford</dc:creator>
  <cp:lastModifiedBy>Amanda Ford</cp:lastModifiedBy>
  <cp:revision>6</cp:revision>
  <cp:lastPrinted>2015-10-21T15:52:35Z</cp:lastPrinted>
  <dcterms:created xsi:type="dcterms:W3CDTF">2012-11-06T19:59:15Z</dcterms:created>
  <dcterms:modified xsi:type="dcterms:W3CDTF">2015-10-23T13:11:10Z</dcterms:modified>
</cp:coreProperties>
</file>