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511661-CCF6-4CB8-BCE5-0B161C0B9728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BA04155-9697-4D90-860B-79F1000883F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When:  Thursday, </a:t>
            </a:r>
            <a:r>
              <a:rPr lang="en-US" smtClean="0"/>
              <a:t>December 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Exámen</a:t>
            </a:r>
            <a:r>
              <a:rPr lang="en-US" dirty="0" smtClean="0"/>
              <a:t> de La Comida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frutas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verduras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bebidas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carnes</a:t>
            </a:r>
            <a:endParaRPr lang="en-US" dirty="0" smtClean="0"/>
          </a:p>
          <a:p>
            <a:r>
              <a:rPr lang="en-US" dirty="0" smtClean="0"/>
              <a:t>La comida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frases</a:t>
            </a:r>
            <a:r>
              <a:rPr lang="en-US" dirty="0" smtClean="0"/>
              <a:t> del </a:t>
            </a:r>
            <a:r>
              <a:rPr lang="en-US" dirty="0" err="1" smtClean="0"/>
              <a:t>restaurante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1161</TotalTime>
  <Words>29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El Exámen de La Comida</vt:lpstr>
      <vt:lpstr>Tú necesitas estudiar…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Exámen de La Comida</dc:title>
  <dc:creator>aford</dc:creator>
  <cp:lastModifiedBy>aford</cp:lastModifiedBy>
  <cp:revision>2</cp:revision>
  <dcterms:created xsi:type="dcterms:W3CDTF">2012-12-04T19:24:11Z</dcterms:created>
  <dcterms:modified xsi:type="dcterms:W3CDTF">2012-12-05T14:45:35Z</dcterms:modified>
</cp:coreProperties>
</file>