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7" r:id="rId19"/>
    <p:sldId id="272" r:id="rId20"/>
    <p:sldId id="273" r:id="rId21"/>
    <p:sldId id="274" r:id="rId22"/>
    <p:sldId id="275" r:id="rId23"/>
    <p:sldId id="278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1985F1-11B4-4E33-B6ED-C6B5B22A31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A51473-E24C-4B39-BF87-5F465ABCF6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Comida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Salad </a:t>
            </a:r>
          </a:p>
          <a:p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ensalada</a:t>
            </a:r>
            <a:endParaRPr lang="en-US" dirty="0"/>
          </a:p>
        </p:txBody>
      </p:sp>
      <p:pic>
        <p:nvPicPr>
          <p:cNvPr id="4" name="Picture 3" descr="sala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972" y="3886200"/>
            <a:ext cx="8300853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Eggs </a:t>
            </a:r>
          </a:p>
          <a:p>
            <a:endParaRPr lang="en-US" dirty="0"/>
          </a:p>
          <a:p>
            <a:r>
              <a:rPr lang="en-US" dirty="0" smtClean="0"/>
              <a:t> los </a:t>
            </a:r>
            <a:r>
              <a:rPr lang="en-US" dirty="0" err="1" smtClean="0"/>
              <a:t>huevos</a:t>
            </a:r>
            <a:endParaRPr lang="en-US" dirty="0"/>
          </a:p>
        </p:txBody>
      </p:sp>
      <p:pic>
        <p:nvPicPr>
          <p:cNvPr id="4" name="Picture 3" descr="e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113542"/>
            <a:ext cx="4210050" cy="5620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Jelly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jalea</a:t>
            </a:r>
            <a:endParaRPr lang="en-US" dirty="0"/>
          </a:p>
        </p:txBody>
      </p:sp>
      <p:pic>
        <p:nvPicPr>
          <p:cNvPr id="4" name="Picture 3" descr="jel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524000"/>
            <a:ext cx="5191125" cy="519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Butter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mantequilla</a:t>
            </a:r>
            <a:endParaRPr lang="en-US" dirty="0"/>
          </a:p>
        </p:txBody>
      </p:sp>
      <p:pic>
        <p:nvPicPr>
          <p:cNvPr id="4" name="Picture 3" descr="bu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268362"/>
            <a:ext cx="5867400" cy="3389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Mayonnaise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mayonesa</a:t>
            </a:r>
            <a:endParaRPr lang="en-US" dirty="0"/>
          </a:p>
        </p:txBody>
      </p:sp>
      <p:pic>
        <p:nvPicPr>
          <p:cNvPr id="4" name="Picture 3" descr="mayonai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209800"/>
            <a:ext cx="4429125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Peanut butter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mantequilla</a:t>
            </a:r>
            <a:r>
              <a:rPr lang="en-US" dirty="0" smtClean="0"/>
              <a:t> de </a:t>
            </a:r>
            <a:r>
              <a:rPr lang="en-US" dirty="0" err="1" smtClean="0"/>
              <a:t>maní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52800"/>
            <a:ext cx="4796696" cy="31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3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mostaza</a:t>
            </a:r>
            <a:endParaRPr lang="en-US" dirty="0"/>
          </a:p>
        </p:txBody>
      </p:sp>
      <p:pic>
        <p:nvPicPr>
          <p:cNvPr id="4" name="Picture 3" descr="must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124200"/>
            <a:ext cx="6075613" cy="353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el pan</a:t>
            </a:r>
            <a:endParaRPr lang="en-US" dirty="0"/>
          </a:p>
        </p:txBody>
      </p:sp>
      <p:pic>
        <p:nvPicPr>
          <p:cNvPr id="4" name="Picture 3" descr="br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3286" y="3200400"/>
            <a:ext cx="6863064" cy="34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Toast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 pan tostado</a:t>
            </a:r>
            <a:endParaRPr lang="en-US" dirty="0"/>
          </a:p>
        </p:txBody>
      </p:sp>
      <p:pic>
        <p:nvPicPr>
          <p:cNvPr id="4" name="Picture 3" descr="to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5410" y="2362200"/>
            <a:ext cx="5722365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fries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endParaRPr lang="en-US" dirty="0"/>
          </a:p>
        </p:txBody>
      </p:sp>
      <p:pic>
        <p:nvPicPr>
          <p:cNvPr id="4" name="Picture 3" descr="french fr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342" y="2438400"/>
            <a:ext cx="5620634" cy="421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Spaghetti</a:t>
            </a:r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espagueti</a:t>
            </a:r>
            <a:endParaRPr lang="en-US" dirty="0"/>
          </a:p>
        </p:txBody>
      </p:sp>
      <p:pic>
        <p:nvPicPr>
          <p:cNvPr id="4" name="Picture 3" descr="spagetti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124200"/>
            <a:ext cx="4461816" cy="349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Dessert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postre</a:t>
            </a:r>
            <a:endParaRPr lang="en-US" dirty="0"/>
          </a:p>
        </p:txBody>
      </p:sp>
      <p:pic>
        <p:nvPicPr>
          <p:cNvPr id="4" name="Picture 3" descr="des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828800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Cheese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queso</a:t>
            </a:r>
            <a:endParaRPr lang="en-US" dirty="0"/>
          </a:p>
        </p:txBody>
      </p:sp>
      <p:pic>
        <p:nvPicPr>
          <p:cNvPr id="5" name="Picture 4" descr="chees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530928"/>
            <a:ext cx="6316133" cy="4060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sal</a:t>
            </a:r>
            <a:endParaRPr lang="en-US" dirty="0"/>
          </a:p>
        </p:txBody>
      </p:sp>
      <p:pic>
        <p:nvPicPr>
          <p:cNvPr id="4" name="Picture 3" descr="sa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289236"/>
            <a:ext cx="5819775" cy="4359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Pepper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pimienta</a:t>
            </a:r>
            <a:endParaRPr lang="en-US" dirty="0"/>
          </a:p>
        </p:txBody>
      </p:sp>
      <p:pic>
        <p:nvPicPr>
          <p:cNvPr id="4" name="Picture 3" descr="pepper (shaker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981200"/>
            <a:ext cx="4724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Ketchup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la salsa de </a:t>
            </a:r>
            <a:r>
              <a:rPr lang="en-US" dirty="0" err="1" smtClean="0"/>
              <a:t>tomate</a:t>
            </a:r>
            <a:endParaRPr lang="en-US" dirty="0"/>
          </a:p>
        </p:txBody>
      </p:sp>
      <p:pic>
        <p:nvPicPr>
          <p:cNvPr id="4" name="Picture 3" descr="ketch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167334"/>
            <a:ext cx="3952875" cy="5414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Soup</a:t>
            </a:r>
          </a:p>
          <a:p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sopa</a:t>
            </a:r>
            <a:endParaRPr lang="en-US" dirty="0"/>
          </a:p>
        </p:txBody>
      </p:sp>
      <p:pic>
        <p:nvPicPr>
          <p:cNvPr id="4" name="Picture 3" descr="sou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0990" y="3048000"/>
            <a:ext cx="4806786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cream</a:t>
            </a:r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helado</a:t>
            </a:r>
            <a:endParaRPr lang="en-US" dirty="0"/>
          </a:p>
        </p:txBody>
      </p:sp>
      <p:pic>
        <p:nvPicPr>
          <p:cNvPr id="4" name="Picture 3" descr="ice cream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578864"/>
            <a:ext cx="4038600" cy="5088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Cake </a:t>
            </a:r>
          </a:p>
          <a:p>
            <a:endParaRPr lang="en-US" dirty="0"/>
          </a:p>
          <a:p>
            <a:r>
              <a:rPr lang="en-US" dirty="0" smtClean="0"/>
              <a:t> el pastel</a:t>
            </a:r>
            <a:endParaRPr lang="en-US" dirty="0"/>
          </a:p>
        </p:txBody>
      </p:sp>
      <p:pic>
        <p:nvPicPr>
          <p:cNvPr id="4" name="Picture 3" descr="c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0614" y="2209800"/>
            <a:ext cx="6627162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Custard </a:t>
            </a:r>
          </a:p>
          <a:p>
            <a:endParaRPr lang="en-US" dirty="0"/>
          </a:p>
          <a:p>
            <a:r>
              <a:rPr lang="en-US" dirty="0" smtClean="0"/>
              <a:t> el flan</a:t>
            </a:r>
            <a:endParaRPr lang="en-US" dirty="0"/>
          </a:p>
        </p:txBody>
      </p:sp>
      <p:pic>
        <p:nvPicPr>
          <p:cNvPr id="4" name="Picture 3" descr="cust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747080"/>
            <a:ext cx="5819775" cy="3872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Rice </a:t>
            </a:r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arroz</a:t>
            </a:r>
            <a:endParaRPr lang="en-US" dirty="0"/>
          </a:p>
        </p:txBody>
      </p:sp>
      <p:pic>
        <p:nvPicPr>
          <p:cNvPr id="4" name="Picture 3" descr="r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2510" y="3276600"/>
            <a:ext cx="5833366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 </a:t>
            </a:r>
          </a:p>
          <a:p>
            <a:endParaRPr lang="en-US" dirty="0"/>
          </a:p>
          <a:p>
            <a:r>
              <a:rPr lang="en-US" dirty="0" smtClean="0"/>
              <a:t> el </a:t>
            </a:r>
            <a:r>
              <a:rPr lang="en-US" dirty="0" err="1" smtClean="0"/>
              <a:t>azúcar</a:t>
            </a:r>
            <a:endParaRPr lang="en-US" dirty="0"/>
          </a:p>
        </p:txBody>
      </p:sp>
      <p:pic>
        <p:nvPicPr>
          <p:cNvPr id="4" name="Picture 3" descr="sug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994796"/>
            <a:ext cx="5267325" cy="4567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Cereal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el cereal</a:t>
            </a:r>
            <a:endParaRPr lang="en-US" dirty="0"/>
          </a:p>
        </p:txBody>
      </p:sp>
      <p:pic>
        <p:nvPicPr>
          <p:cNvPr id="4" name="Picture 3" descr="cer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42038"/>
            <a:ext cx="5905500" cy="440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103</Words>
  <Application>Microsoft Office PowerPoint</Application>
  <PresentationFormat>On-screen Show (4:3)</PresentationFormat>
  <Paragraphs>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Flow</vt:lpstr>
      <vt:lpstr>La Comida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Comida</dc:title>
  <dc:creator>aford</dc:creator>
  <cp:lastModifiedBy>Amanda Ford</cp:lastModifiedBy>
  <cp:revision>8</cp:revision>
  <dcterms:created xsi:type="dcterms:W3CDTF">2012-11-12T16:26:02Z</dcterms:created>
  <dcterms:modified xsi:type="dcterms:W3CDTF">2015-10-20T14:47:19Z</dcterms:modified>
</cp:coreProperties>
</file>