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9" r:id="rId9"/>
    <p:sldId id="268" r:id="rId10"/>
    <p:sldId id="267" r:id="rId11"/>
    <p:sldId id="266" r:id="rId12"/>
    <p:sldId id="271" r:id="rId13"/>
    <p:sldId id="272" r:id="rId14"/>
    <p:sldId id="258" r:id="rId15"/>
    <p:sldId id="259" r:id="rId16"/>
    <p:sldId id="260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3973A1-9632-4FF3-AC78-7506E5511E14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BC618D-A1D4-450F-91D4-C9ACD7241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12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29F8-8471-4F13-9644-BFDB9FAB5BB6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DBFC-95CA-4E91-8F74-3908AD85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5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29F8-8471-4F13-9644-BFDB9FAB5BB6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DBFC-95CA-4E91-8F74-3908AD85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9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29F8-8471-4F13-9644-BFDB9FAB5BB6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DBFC-95CA-4E91-8F74-3908AD85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6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29F8-8471-4F13-9644-BFDB9FAB5BB6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DBFC-95CA-4E91-8F74-3908AD85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2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29F8-8471-4F13-9644-BFDB9FAB5BB6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DBFC-95CA-4E91-8F74-3908AD85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1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29F8-8471-4F13-9644-BFDB9FAB5BB6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DBFC-95CA-4E91-8F74-3908AD85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9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29F8-8471-4F13-9644-BFDB9FAB5BB6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DBFC-95CA-4E91-8F74-3908AD85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7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29F8-8471-4F13-9644-BFDB9FAB5BB6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DBFC-95CA-4E91-8F74-3908AD85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5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29F8-8471-4F13-9644-BFDB9FAB5BB6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DBFC-95CA-4E91-8F74-3908AD85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1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29F8-8471-4F13-9644-BFDB9FAB5BB6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DBFC-95CA-4E91-8F74-3908AD85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3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29F8-8471-4F13-9644-BFDB9FAB5BB6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DBFC-95CA-4E91-8F74-3908AD85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3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529F8-8471-4F13-9644-BFDB9FAB5BB6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DDBFC-95CA-4E91-8F74-3908AD85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6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Descubre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Lección</a:t>
            </a:r>
            <a:r>
              <a:rPr lang="en-US" dirty="0" smtClean="0"/>
              <a:t> 8</a:t>
            </a:r>
          </a:p>
          <a:p>
            <a:r>
              <a:rPr lang="en-US" dirty="0" smtClean="0"/>
              <a:t>La Comida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24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491" y="359266"/>
            <a:ext cx="6379537" cy="61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34" y="242082"/>
            <a:ext cx="10331322" cy="641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16" y="336460"/>
            <a:ext cx="11289674" cy="632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Vocabulario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Tip	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Bill	</a:t>
            </a:r>
          </a:p>
          <a:p>
            <a:r>
              <a:rPr lang="en-US" dirty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rocery store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Plate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Bowl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Napkin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Spoon</a:t>
            </a:r>
          </a:p>
          <a:p>
            <a:r>
              <a:rPr lang="en-US" smtClean="0">
                <a:solidFill>
                  <a:schemeClr val="bg1"/>
                </a:solidFill>
              </a:rPr>
              <a:t>Knife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Glass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Cup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FF0000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 </a:t>
            </a:r>
            <a:r>
              <a:rPr lang="en-US" dirty="0" err="1" smtClean="0">
                <a:solidFill>
                  <a:schemeClr val="bg1"/>
                </a:solidFill>
              </a:rPr>
              <a:t>propina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 </a:t>
            </a:r>
            <a:r>
              <a:rPr lang="en-US" dirty="0" err="1" smtClean="0">
                <a:solidFill>
                  <a:schemeClr val="bg1"/>
                </a:solidFill>
              </a:rPr>
              <a:t>cuenta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El </a:t>
            </a:r>
            <a:r>
              <a:rPr lang="en-US" dirty="0" err="1" smtClean="0">
                <a:solidFill>
                  <a:schemeClr val="bg1"/>
                </a:solidFill>
              </a:rPr>
              <a:t>supermercado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El </a:t>
            </a:r>
            <a:r>
              <a:rPr lang="en-US" dirty="0" err="1" smtClean="0">
                <a:solidFill>
                  <a:schemeClr val="bg1"/>
                </a:solidFill>
              </a:rPr>
              <a:t>plato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El </a:t>
            </a:r>
            <a:r>
              <a:rPr lang="en-US" dirty="0" err="1" smtClean="0">
                <a:solidFill>
                  <a:schemeClr val="bg1"/>
                </a:solidFill>
              </a:rPr>
              <a:t>bol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 </a:t>
            </a:r>
            <a:r>
              <a:rPr lang="en-US" dirty="0" err="1" smtClean="0">
                <a:solidFill>
                  <a:schemeClr val="bg1"/>
                </a:solidFill>
              </a:rPr>
              <a:t>servilleta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El </a:t>
            </a:r>
            <a:r>
              <a:rPr lang="en-US" dirty="0" err="1" smtClean="0">
                <a:solidFill>
                  <a:schemeClr val="bg1"/>
                </a:solidFill>
              </a:rPr>
              <a:t>tenedor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 </a:t>
            </a:r>
            <a:r>
              <a:rPr lang="en-US" dirty="0" err="1" smtClean="0">
                <a:solidFill>
                  <a:schemeClr val="bg1"/>
                </a:solidFill>
              </a:rPr>
              <a:t>cuchara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El </a:t>
            </a:r>
            <a:r>
              <a:rPr lang="en-US" dirty="0" err="1" smtClean="0">
                <a:solidFill>
                  <a:schemeClr val="bg1"/>
                </a:solidFill>
              </a:rPr>
              <a:t>cuchillo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El </a:t>
            </a:r>
            <a:r>
              <a:rPr lang="en-US" dirty="0" err="1" smtClean="0">
                <a:solidFill>
                  <a:schemeClr val="bg1"/>
                </a:solidFill>
              </a:rPr>
              <a:t>vaso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 </a:t>
            </a:r>
            <a:r>
              <a:rPr lang="en-US" dirty="0" err="1" smtClean="0">
                <a:solidFill>
                  <a:schemeClr val="bg1"/>
                </a:solidFill>
              </a:rPr>
              <a:t>taza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3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697" t="23214" r="24331" b="54185"/>
          <a:stretch/>
        </p:blipFill>
        <p:spPr>
          <a:xfrm>
            <a:off x="506185" y="1453243"/>
            <a:ext cx="11357299" cy="38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25" t="48159" r="24196" b="24888"/>
          <a:stretch/>
        </p:blipFill>
        <p:spPr>
          <a:xfrm>
            <a:off x="489857" y="1371599"/>
            <a:ext cx="11198356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6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500" t="56529" r="23794" b="18192"/>
          <a:stretch/>
        </p:blipFill>
        <p:spPr>
          <a:xfrm>
            <a:off x="391885" y="1436914"/>
            <a:ext cx="11577820" cy="435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917" t="13411" r="18749" b="8984"/>
          <a:stretch/>
        </p:blipFill>
        <p:spPr>
          <a:xfrm>
            <a:off x="2539999" y="0"/>
            <a:ext cx="6996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894" y="239264"/>
            <a:ext cx="9665562" cy="643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21" y="272066"/>
            <a:ext cx="11404127" cy="638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45" y="222496"/>
            <a:ext cx="10912327" cy="648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583" y="392939"/>
            <a:ext cx="8338333" cy="624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04" y="287963"/>
            <a:ext cx="8968862" cy="634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14" y="343705"/>
            <a:ext cx="9618439" cy="62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49" y="295007"/>
            <a:ext cx="10462092" cy="62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32</Words>
  <Application>Microsoft Office PowerPoint</Application>
  <PresentationFormat>Widescreen</PresentationFormat>
  <Paragraphs>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Descubre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Más Vocabulario…</vt:lpstr>
      <vt:lpstr>PowerPoint Presentation</vt:lpstr>
      <vt:lpstr>PowerPoint Presentation</vt:lpstr>
      <vt:lpstr>PowerPoint Presentation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Descubre 1</dc:title>
  <dc:creator>Amanda Ford</dc:creator>
  <cp:lastModifiedBy>Amanda Ford</cp:lastModifiedBy>
  <cp:revision>8</cp:revision>
  <cp:lastPrinted>2016-08-23T11:29:58Z</cp:lastPrinted>
  <dcterms:created xsi:type="dcterms:W3CDTF">2016-08-22T19:22:25Z</dcterms:created>
  <dcterms:modified xsi:type="dcterms:W3CDTF">2016-08-25T18:25:59Z</dcterms:modified>
</cp:coreProperties>
</file>