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9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4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4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5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6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9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D8D0-5F3B-4C31-8881-1B4BFDB85E3E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013A-1D70-4249-9011-1134B4E6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9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876" y="209550"/>
            <a:ext cx="9905998" cy="461963"/>
          </a:xfrm>
        </p:spPr>
        <p:txBody>
          <a:bodyPr>
            <a:normAutofit fontScale="90000"/>
          </a:bodyPr>
          <a:lstStyle/>
          <a:p>
            <a:r>
              <a:rPr lang="en-US" dirty="0"/>
              <a:t>LAS FRUTAS Y LAS VERDURAS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885825"/>
            <a:ext cx="4876800" cy="574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El </a:t>
            </a:r>
            <a:r>
              <a:rPr lang="en-US" sz="3200" dirty="0" err="1"/>
              <a:t>aguacate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El </a:t>
            </a:r>
            <a:r>
              <a:rPr lang="en-US" sz="3200" dirty="0" err="1"/>
              <a:t>ajo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La CEBOLLA</a:t>
            </a:r>
          </a:p>
          <a:p>
            <a:pPr marL="0" indent="0">
              <a:buNone/>
            </a:pPr>
            <a:r>
              <a:rPr lang="en-US" sz="3200" dirty="0"/>
              <a:t>LAS CEREZAS</a:t>
            </a:r>
          </a:p>
          <a:p>
            <a:pPr marL="0" indent="0">
              <a:buNone/>
            </a:pPr>
            <a:r>
              <a:rPr lang="en-US" sz="3200" dirty="0"/>
              <a:t>EL DURAZNO</a:t>
            </a:r>
          </a:p>
          <a:p>
            <a:pPr marL="0" indent="0">
              <a:buNone/>
            </a:pPr>
            <a:r>
              <a:rPr lang="en-US" sz="3200" dirty="0"/>
              <a:t>LA ENSALADA</a:t>
            </a:r>
          </a:p>
          <a:p>
            <a:pPr marL="0" indent="0">
              <a:buNone/>
            </a:pPr>
            <a:r>
              <a:rPr lang="en-US" sz="3200" dirty="0"/>
              <a:t>LAS FRESAS</a:t>
            </a:r>
          </a:p>
          <a:p>
            <a:pPr marL="0" indent="0">
              <a:buNone/>
            </a:pPr>
            <a:r>
              <a:rPr lang="en-US" sz="3200" dirty="0"/>
              <a:t>LOS FRIJOLES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2" y="671513"/>
            <a:ext cx="4876800" cy="5957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LOS GUISANTES</a:t>
            </a:r>
          </a:p>
          <a:p>
            <a:pPr marL="0" indent="0">
              <a:buNone/>
            </a:pPr>
            <a:r>
              <a:rPr lang="en-US" sz="2400" dirty="0" smtClean="0"/>
              <a:t>LAS </a:t>
            </a:r>
            <a:r>
              <a:rPr lang="en-US" sz="2400" dirty="0" smtClean="0"/>
              <a:t>JUDÍAS </a:t>
            </a:r>
            <a:r>
              <a:rPr lang="en-US" sz="2400" dirty="0" smtClean="0"/>
              <a:t>VERDES</a:t>
            </a:r>
          </a:p>
          <a:p>
            <a:pPr marL="0" indent="0">
              <a:buNone/>
            </a:pPr>
            <a:r>
              <a:rPr lang="en-US" sz="2400" dirty="0" smtClean="0"/>
              <a:t>LA LECHUGA</a:t>
            </a:r>
          </a:p>
          <a:p>
            <a:pPr marL="0" indent="0">
              <a:buNone/>
            </a:pPr>
            <a:r>
              <a:rPr lang="en-US" sz="2400" dirty="0" smtClean="0"/>
              <a:t>EL </a:t>
            </a:r>
            <a:r>
              <a:rPr lang="en-US" sz="2400" dirty="0" err="1" smtClean="0"/>
              <a:t>MaÍZ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EL MELON</a:t>
            </a:r>
          </a:p>
          <a:p>
            <a:pPr marL="0" indent="0">
              <a:buNone/>
            </a:pPr>
            <a:r>
              <a:rPr lang="en-US" sz="2400" dirty="0" smtClean="0"/>
              <a:t>LA PAPA</a:t>
            </a:r>
          </a:p>
          <a:p>
            <a:pPr marL="0" indent="0">
              <a:buNone/>
            </a:pPr>
            <a:r>
              <a:rPr lang="en-US" sz="2400" dirty="0" smtClean="0"/>
              <a:t>LA </a:t>
            </a:r>
            <a:r>
              <a:rPr lang="en-US" sz="2400" dirty="0" smtClean="0"/>
              <a:t>PIÑA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LA </a:t>
            </a:r>
            <a:r>
              <a:rPr lang="en-US" sz="2400" dirty="0" smtClean="0"/>
              <a:t>SANDÍA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LA SOPA DE VERDURAS</a:t>
            </a:r>
          </a:p>
          <a:p>
            <a:pPr marL="0" indent="0">
              <a:buNone/>
            </a:pPr>
            <a:r>
              <a:rPr lang="en-US" sz="2400" dirty="0" smtClean="0"/>
              <a:t>EL TOMATE</a:t>
            </a:r>
          </a:p>
          <a:p>
            <a:pPr marL="0" indent="0">
              <a:buNone/>
            </a:pPr>
            <a:r>
              <a:rPr lang="en-US" sz="2400" dirty="0" smtClean="0"/>
              <a:t>LAS UVAS</a:t>
            </a:r>
          </a:p>
          <a:p>
            <a:pPr marL="0" indent="0">
              <a:buNone/>
            </a:pPr>
            <a:r>
              <a:rPr lang="en-US" sz="2400" dirty="0" smtClean="0"/>
              <a:t>LA ZANAHORIA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4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876" y="209550"/>
            <a:ext cx="9905998" cy="461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 el </a:t>
            </a:r>
            <a:r>
              <a:rPr lang="en-US" dirty="0" err="1" smtClean="0"/>
              <a:t>desayuno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885825"/>
            <a:ext cx="5703887" cy="5743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azÚcar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cereal</a:t>
            </a:r>
          </a:p>
          <a:p>
            <a:pPr marL="0" indent="0">
              <a:buNone/>
            </a:pPr>
            <a:r>
              <a:rPr lang="en-US" sz="3200" dirty="0" err="1" smtClean="0"/>
              <a:t>Desayunar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huevo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pan con </a:t>
            </a:r>
            <a:r>
              <a:rPr lang="en-US" sz="3200" dirty="0" err="1" smtClean="0"/>
              <a:t>mantequilla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2" y="671513"/>
            <a:ext cx="4876800" cy="5957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El pan tostado</a:t>
            </a:r>
          </a:p>
          <a:p>
            <a:pPr marL="0" indent="0">
              <a:buNone/>
            </a:pPr>
            <a:r>
              <a:rPr lang="en-US" sz="3600" dirty="0" smtClean="0"/>
              <a:t>Las </a:t>
            </a:r>
            <a:r>
              <a:rPr lang="en-US" sz="3600" dirty="0" err="1" smtClean="0"/>
              <a:t>salchichas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tocino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yogur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79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876" y="209550"/>
            <a:ext cx="9905998" cy="461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 el </a:t>
            </a:r>
            <a:r>
              <a:rPr lang="en-US" dirty="0" err="1" smtClean="0"/>
              <a:t>almuerzo</a:t>
            </a:r>
            <a:r>
              <a:rPr lang="en-US" dirty="0" smtClean="0"/>
              <a:t> o la </a:t>
            </a:r>
            <a:r>
              <a:rPr lang="en-US" dirty="0" err="1" smtClean="0"/>
              <a:t>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885825"/>
            <a:ext cx="5703887" cy="57435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Almorzar</a:t>
            </a:r>
            <a:r>
              <a:rPr lang="en-US" sz="3200" dirty="0" smtClean="0"/>
              <a:t> (o-</a:t>
            </a:r>
            <a:r>
              <a:rPr lang="en-US" sz="3200" dirty="0" err="1" smtClean="0"/>
              <a:t>ue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arroz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bistec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camarÓn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La carne de res</a:t>
            </a:r>
          </a:p>
          <a:p>
            <a:pPr marL="0" indent="0">
              <a:buNone/>
            </a:pPr>
            <a:r>
              <a:rPr lang="en-US" sz="3200" dirty="0" err="1" smtClean="0"/>
              <a:t>Cenar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La </a:t>
            </a:r>
            <a:r>
              <a:rPr lang="en-US" sz="3200" dirty="0" err="1" smtClean="0"/>
              <a:t>chuleta</a:t>
            </a:r>
            <a:r>
              <a:rPr lang="en-US" sz="3200" dirty="0" smtClean="0"/>
              <a:t> de </a:t>
            </a:r>
            <a:r>
              <a:rPr lang="en-US" sz="3200" dirty="0" err="1" smtClean="0"/>
              <a:t>cerdo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Los </a:t>
            </a:r>
            <a:r>
              <a:rPr lang="en-US" sz="3200" dirty="0" err="1" smtClean="0"/>
              <a:t>dulces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</a:t>
            </a:r>
            <a:r>
              <a:rPr lang="en-US" sz="3200" dirty="0" smtClean="0"/>
              <a:t> </a:t>
            </a:r>
            <a:r>
              <a:rPr lang="en-US" sz="3200" dirty="0" err="1" smtClean="0"/>
              <a:t>espagueti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La </a:t>
            </a:r>
            <a:r>
              <a:rPr lang="en-US" sz="3200" dirty="0" err="1" smtClean="0"/>
              <a:t>galleta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El </a:t>
            </a:r>
            <a:r>
              <a:rPr lang="en-US" sz="3200" dirty="0" err="1" smtClean="0"/>
              <a:t>helado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2" y="671513"/>
            <a:ext cx="4876800" cy="59578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Los </a:t>
            </a:r>
            <a:r>
              <a:rPr lang="en-US" sz="3600" dirty="0" err="1" smtClean="0"/>
              <a:t>mariscos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La paella</a:t>
            </a:r>
          </a:p>
          <a:p>
            <a:pPr marL="0" indent="0">
              <a:buNone/>
            </a:pPr>
            <a:r>
              <a:rPr lang="en-US" sz="3600" dirty="0" smtClean="0"/>
              <a:t>El pastel</a:t>
            </a:r>
          </a:p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pavo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pescado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pollo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El </a:t>
            </a:r>
            <a:r>
              <a:rPr lang="en-US" sz="3600" dirty="0" err="1" smtClean="0"/>
              <a:t>postre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76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LAS FRUTAS Y LAS VERDURAS</vt:lpstr>
      <vt:lpstr>Para el desayuno</vt:lpstr>
      <vt:lpstr>Para el almuerzo o la cena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FRUTAS Y LAS VERDURAS</dc:title>
  <dc:creator>Amanda Ford</dc:creator>
  <cp:lastModifiedBy>Amanda Ford</cp:lastModifiedBy>
  <cp:revision>1</cp:revision>
  <dcterms:created xsi:type="dcterms:W3CDTF">2015-10-27T17:39:49Z</dcterms:created>
  <dcterms:modified xsi:type="dcterms:W3CDTF">2015-10-27T17:39:59Z</dcterms:modified>
</cp:coreProperties>
</file>