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5" r:id="rId6"/>
    <p:sldId id="266" r:id="rId7"/>
    <p:sldId id="262" r:id="rId8"/>
    <p:sldId id="263" r:id="rId9"/>
    <p:sldId id="264" r:id="rId10"/>
    <p:sldId id="261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9817A-5101-4C1C-AC8E-50D76BC28B2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78E11-D23D-4D25-A98A-11533DC9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3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0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9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3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F86B-B75C-4DA2-B837-A81D4A9995F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Banderas y Las </a:t>
            </a:r>
            <a:r>
              <a:rPr lang="en-US" dirty="0" err="1" smtClean="0"/>
              <a:t>Capitales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los </a:t>
            </a:r>
            <a:r>
              <a:rPr lang="en-US" dirty="0" err="1" smtClean="0"/>
              <a:t>Países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América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0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71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Puerto 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2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México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1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</a:t>
            </a:r>
            <a:r>
              <a:rPr lang="en-US" dirty="0" smtClean="0"/>
              <a:t>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8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3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El Salvador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Nicaragua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8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Costa 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8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Panamá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4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_____________, 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5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Las Banderas y Las Capitales de los Países en América Central</vt:lpstr>
      <vt:lpstr>_____________, México</vt:lpstr>
      <vt:lpstr>_____________, Guatemala</vt:lpstr>
      <vt:lpstr>_____________, Honduras</vt:lpstr>
      <vt:lpstr>_____________, El Salvador</vt:lpstr>
      <vt:lpstr>_____________, Nicaragua</vt:lpstr>
      <vt:lpstr>_____________, Costa Rica</vt:lpstr>
      <vt:lpstr>_____________, Panamá</vt:lpstr>
      <vt:lpstr>_____________, Cuba</vt:lpstr>
      <vt:lpstr>_____________,República Dominicana</vt:lpstr>
      <vt:lpstr>_____________, Puerto Rico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Banderas y Las Capitales de los Países en América Central</dc:title>
  <dc:creator>Amanda Ford</dc:creator>
  <cp:lastModifiedBy>Amanda Ford</cp:lastModifiedBy>
  <cp:revision>2</cp:revision>
  <cp:lastPrinted>2015-08-10T16:24:36Z</cp:lastPrinted>
  <dcterms:created xsi:type="dcterms:W3CDTF">2015-08-10T16:17:17Z</dcterms:created>
  <dcterms:modified xsi:type="dcterms:W3CDTF">2015-08-10T16:25:01Z</dcterms:modified>
</cp:coreProperties>
</file>