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60" r:id="rId5"/>
    <p:sldId id="265" r:id="rId6"/>
    <p:sldId id="266" r:id="rId7"/>
    <p:sldId id="262" r:id="rId8"/>
    <p:sldId id="263" r:id="rId9"/>
    <p:sldId id="264" r:id="rId10"/>
    <p:sldId id="261" r:id="rId11"/>
    <p:sldId id="2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1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79817A-5101-4C1C-AC8E-50D76BC28B28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78E11-D23D-4D25-A98A-11533DC91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23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F86B-B75C-4DA2-B837-A81D4A9995F1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000-42CE-4F5F-B414-20912304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48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F86B-B75C-4DA2-B837-A81D4A9995F1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000-42CE-4F5F-B414-20912304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6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F86B-B75C-4DA2-B837-A81D4A9995F1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000-42CE-4F5F-B414-20912304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1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F86B-B75C-4DA2-B837-A81D4A9995F1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000-42CE-4F5F-B414-20912304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50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F86B-B75C-4DA2-B837-A81D4A9995F1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000-42CE-4F5F-B414-20912304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136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F86B-B75C-4DA2-B837-A81D4A9995F1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000-42CE-4F5F-B414-20912304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59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F86B-B75C-4DA2-B837-A81D4A9995F1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000-42CE-4F5F-B414-20912304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3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F86B-B75C-4DA2-B837-A81D4A9995F1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000-42CE-4F5F-B414-20912304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94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F86B-B75C-4DA2-B837-A81D4A9995F1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000-42CE-4F5F-B414-20912304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30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F86B-B75C-4DA2-B837-A81D4A9995F1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000-42CE-4F5F-B414-20912304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0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F86B-B75C-4DA2-B837-A81D4A9995F1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000-42CE-4F5F-B414-20912304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15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AF86B-B75C-4DA2-B837-A81D4A9995F1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71000-42CE-4F5F-B414-20912304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6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Las Banderas y Las </a:t>
            </a:r>
            <a:r>
              <a:rPr lang="en-US" dirty="0" err="1" smtClean="0"/>
              <a:t>Capitales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 los </a:t>
            </a:r>
            <a:r>
              <a:rPr lang="en-US" dirty="0" err="1" smtClean="0"/>
              <a:t>Países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América</a:t>
            </a:r>
            <a:r>
              <a:rPr lang="en-US" dirty="0" smtClean="0"/>
              <a:t> Central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07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Santo </a:t>
            </a:r>
            <a:r>
              <a:rPr lang="en-US" dirty="0" err="1" smtClean="0"/>
              <a:t>Domingo,República</a:t>
            </a:r>
            <a:r>
              <a:rPr lang="en-US" dirty="0" smtClean="0"/>
              <a:t> </a:t>
            </a:r>
            <a:r>
              <a:rPr lang="en-US" dirty="0" err="1" smtClean="0"/>
              <a:t>Dominicana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6421" y="1533032"/>
            <a:ext cx="6939157" cy="4867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717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 Juan, </a:t>
            </a:r>
            <a:r>
              <a:rPr lang="en-US" dirty="0" smtClean="0"/>
              <a:t>Puerto Rico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25111" y="1469971"/>
            <a:ext cx="7457098" cy="496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728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México D.F., </a:t>
            </a:r>
            <a:r>
              <a:rPr lang="en-US" dirty="0" smtClean="0"/>
              <a:t>México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3938" y="1690688"/>
            <a:ext cx="7328338" cy="4876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811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Guatemala, </a:t>
            </a:r>
            <a:r>
              <a:rPr lang="en-US" dirty="0" smtClean="0"/>
              <a:t>Guatemala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7224" y="1690688"/>
            <a:ext cx="7557551" cy="471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483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Tegucigalpa, </a:t>
            </a:r>
            <a:r>
              <a:rPr lang="en-US" dirty="0" smtClean="0"/>
              <a:t>Honduras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4357" y="1690688"/>
            <a:ext cx="9483286" cy="4741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038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 Salvador, </a:t>
            </a:r>
            <a:r>
              <a:rPr lang="en-US" dirty="0" smtClean="0"/>
              <a:t>El Salvador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9127" y="1690688"/>
            <a:ext cx="7233745" cy="481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72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Managua, </a:t>
            </a:r>
            <a:r>
              <a:rPr lang="en-US" dirty="0" smtClean="0"/>
              <a:t>Nicaragua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6170" y="1690688"/>
            <a:ext cx="7850187" cy="471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488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 José, </a:t>
            </a:r>
            <a:r>
              <a:rPr lang="en-US" dirty="0" smtClean="0"/>
              <a:t>Costa Rica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5216" y="1517267"/>
            <a:ext cx="7981567" cy="478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080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Panamá, </a:t>
            </a:r>
            <a:r>
              <a:rPr lang="en-US" dirty="0" smtClean="0"/>
              <a:t>Panamá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1689" y="1690688"/>
            <a:ext cx="6943540" cy="4662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345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Habana, </a:t>
            </a:r>
            <a:r>
              <a:rPr lang="en-US" dirty="0" smtClean="0"/>
              <a:t>Cuba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3998" y="1580329"/>
            <a:ext cx="9704004" cy="4852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353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43</Words>
  <Application>Microsoft Office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Las Banderas y Las Capitales de los Países en América Central</vt:lpstr>
      <vt:lpstr>México D.F., México</vt:lpstr>
      <vt:lpstr>Guatemala, Guatemala</vt:lpstr>
      <vt:lpstr>Tegucigalpa, Honduras</vt:lpstr>
      <vt:lpstr>San Salvador, El Salvador</vt:lpstr>
      <vt:lpstr>Managua, Nicaragua</vt:lpstr>
      <vt:lpstr>San José, Costa Rica</vt:lpstr>
      <vt:lpstr>Panamá, Panamá</vt:lpstr>
      <vt:lpstr>La Habana, Cuba</vt:lpstr>
      <vt:lpstr>Santo Domingo,República Dominicana</vt:lpstr>
      <vt:lpstr>San Juan, Puerto Rico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Banderas y Las Capitales de los Países en América Central</dc:title>
  <dc:creator>Amanda Ford</dc:creator>
  <cp:lastModifiedBy>Amanda Ford</cp:lastModifiedBy>
  <cp:revision>3</cp:revision>
  <cp:lastPrinted>2015-08-10T16:24:36Z</cp:lastPrinted>
  <dcterms:created xsi:type="dcterms:W3CDTF">2015-08-10T16:17:17Z</dcterms:created>
  <dcterms:modified xsi:type="dcterms:W3CDTF">2015-08-11T18:24:51Z</dcterms:modified>
</cp:coreProperties>
</file>