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9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8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C32C0-53AC-48B0-990A-A476F73ABD92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B0351-2626-4B71-AC8E-BDFF07FAC1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2677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C32C0-53AC-48B0-990A-A476F73ABD92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B0351-2626-4B71-AC8E-BDFF07FAC1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5756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C32C0-53AC-48B0-990A-A476F73ABD92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B0351-2626-4B71-AC8E-BDFF07FAC1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3538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C32C0-53AC-48B0-990A-A476F73ABD92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B0351-2626-4B71-AC8E-BDFF07FAC1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4993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C32C0-53AC-48B0-990A-A476F73ABD92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B0351-2626-4B71-AC8E-BDFF07FAC1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758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C32C0-53AC-48B0-990A-A476F73ABD92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B0351-2626-4B71-AC8E-BDFF07FAC1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087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C32C0-53AC-48B0-990A-A476F73ABD92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B0351-2626-4B71-AC8E-BDFF07FAC1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2306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C32C0-53AC-48B0-990A-A476F73ABD92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B0351-2626-4B71-AC8E-BDFF07FAC1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7233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C32C0-53AC-48B0-990A-A476F73ABD92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B0351-2626-4B71-AC8E-BDFF07FAC1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33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C32C0-53AC-48B0-990A-A476F73ABD92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B0351-2626-4B71-AC8E-BDFF07FAC1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1409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C32C0-53AC-48B0-990A-A476F73ABD92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B0351-2626-4B71-AC8E-BDFF07FAC1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778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3C32C0-53AC-48B0-990A-A476F73ABD92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0B0351-2626-4B71-AC8E-BDFF07FAC1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954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0446" t="37612" r="41339" b="20870"/>
          <a:stretch/>
        </p:blipFill>
        <p:spPr>
          <a:xfrm>
            <a:off x="1159327" y="195943"/>
            <a:ext cx="9362593" cy="6449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179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000" y="98425"/>
            <a:ext cx="10515600" cy="61277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El banco de Palabras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000" y="911224"/>
            <a:ext cx="11861800" cy="5768975"/>
          </a:xfrm>
        </p:spPr>
        <p:txBody>
          <a:bodyPr>
            <a:normAutofit/>
          </a:bodyPr>
          <a:lstStyle/>
          <a:p>
            <a:r>
              <a:rPr lang="en-US" dirty="0" err="1" smtClean="0"/>
              <a:t>Soleado</a:t>
            </a:r>
            <a:r>
              <a:rPr lang="en-US" dirty="0" smtClean="0"/>
              <a:t>: sunny</a:t>
            </a:r>
          </a:p>
          <a:p>
            <a:r>
              <a:rPr lang="en-US" dirty="0" err="1" smtClean="0"/>
              <a:t>Cruzar</a:t>
            </a:r>
            <a:r>
              <a:rPr lang="en-US" dirty="0" smtClean="0"/>
              <a:t>: to cross</a:t>
            </a:r>
          </a:p>
          <a:p>
            <a:r>
              <a:rPr lang="en-US" dirty="0" err="1" smtClean="0"/>
              <a:t>Calle</a:t>
            </a:r>
            <a:r>
              <a:rPr lang="en-US" dirty="0" smtClean="0"/>
              <a:t>: street</a:t>
            </a:r>
          </a:p>
          <a:p>
            <a:r>
              <a:rPr lang="en-US" dirty="0" err="1" smtClean="0"/>
              <a:t>Subirse</a:t>
            </a:r>
            <a:r>
              <a:rPr lang="en-US" dirty="0" smtClean="0"/>
              <a:t>: to get on</a:t>
            </a:r>
          </a:p>
          <a:p>
            <a:r>
              <a:rPr lang="en-US" dirty="0" smtClean="0"/>
              <a:t>El </a:t>
            </a:r>
            <a:r>
              <a:rPr lang="en-US" dirty="0" err="1" smtClean="0"/>
              <a:t>autobús</a:t>
            </a:r>
            <a:r>
              <a:rPr lang="en-US" dirty="0" smtClean="0"/>
              <a:t> escolar: school bus</a:t>
            </a:r>
          </a:p>
          <a:p>
            <a:r>
              <a:rPr lang="en-US" dirty="0" err="1" smtClean="0"/>
              <a:t>Llevar</a:t>
            </a:r>
            <a:r>
              <a:rPr lang="en-US" dirty="0" smtClean="0"/>
              <a:t>: to carry</a:t>
            </a:r>
          </a:p>
          <a:p>
            <a:r>
              <a:rPr lang="en-US" dirty="0" err="1" smtClean="0"/>
              <a:t>Emocionado</a:t>
            </a:r>
            <a:r>
              <a:rPr lang="en-US" dirty="0" smtClean="0"/>
              <a:t>: excited</a:t>
            </a:r>
          </a:p>
          <a:p>
            <a:r>
              <a:rPr lang="en-US" dirty="0" smtClean="0"/>
              <a:t>El primer </a:t>
            </a:r>
            <a:r>
              <a:rPr lang="en-US" dirty="0" err="1" smtClean="0"/>
              <a:t>día</a:t>
            </a:r>
            <a:r>
              <a:rPr lang="en-US" dirty="0" smtClean="0"/>
              <a:t>: the first day</a:t>
            </a:r>
          </a:p>
          <a:p>
            <a:r>
              <a:rPr lang="en-US" dirty="0" err="1" smtClean="0"/>
              <a:t>Tomar</a:t>
            </a:r>
            <a:r>
              <a:rPr lang="en-US" dirty="0" smtClean="0"/>
              <a:t> </a:t>
            </a:r>
            <a:r>
              <a:rPr lang="en-US" dirty="0" err="1" smtClean="0"/>
              <a:t>fotos</a:t>
            </a:r>
            <a:r>
              <a:rPr lang="en-US" dirty="0" smtClean="0"/>
              <a:t>: to take pictures</a:t>
            </a:r>
          </a:p>
          <a:p>
            <a:r>
              <a:rPr lang="en-US" dirty="0" smtClean="0"/>
              <a:t>La </a:t>
            </a:r>
            <a:r>
              <a:rPr lang="en-US" dirty="0" err="1" smtClean="0"/>
              <a:t>bandera</a:t>
            </a:r>
            <a:r>
              <a:rPr lang="en-US" dirty="0" smtClean="0"/>
              <a:t>: flag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9754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49</Words>
  <Application>Microsoft Office PowerPoint</Application>
  <PresentationFormat>Widescreen</PresentationFormat>
  <Paragraphs>11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El banco de Palabras</vt:lpstr>
    </vt:vector>
  </TitlesOfParts>
  <Company>NAFCS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Amanda Ford</dc:creator>
  <cp:lastModifiedBy>Amanda Ford</cp:lastModifiedBy>
  <cp:revision>1</cp:revision>
  <dcterms:created xsi:type="dcterms:W3CDTF">2016-08-10T12:22:14Z</dcterms:created>
  <dcterms:modified xsi:type="dcterms:W3CDTF">2016-08-10T12:22:36Z</dcterms:modified>
</cp:coreProperties>
</file>