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6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1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1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2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75186-227B-470B-BFBE-324DC8D5698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EF37-5FF3-474F-AF18-388A3C60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1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EXÁMEN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3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miércoles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 2 de </a:t>
            </a:r>
            <a:r>
              <a:rPr lang="en-US" dirty="0" err="1" smtClean="0"/>
              <a:t>septiembre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0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Los verbs O-UE</a:t>
            </a:r>
          </a:p>
          <a:p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E-IE</a:t>
            </a:r>
          </a:p>
          <a:p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YO</a:t>
            </a:r>
          </a:p>
          <a:p>
            <a:endParaRPr lang="en-US" dirty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sección</a:t>
            </a:r>
            <a:r>
              <a:rPr lang="en-US" dirty="0" smtClean="0"/>
              <a:t> de leer</a:t>
            </a:r>
          </a:p>
          <a:p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sección</a:t>
            </a:r>
            <a:r>
              <a:rPr lang="en-US" dirty="0" smtClean="0"/>
              <a:t> de </a:t>
            </a:r>
            <a:r>
              <a:rPr lang="en-US" dirty="0" err="1" smtClean="0"/>
              <a:t>escuchar</a:t>
            </a:r>
            <a:r>
              <a:rPr lang="en-US" dirty="0" smtClean="0"/>
              <a:t>/</a:t>
            </a:r>
            <a:r>
              <a:rPr lang="en-US" smtClean="0"/>
              <a:t>escribir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17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EXÁMEN</vt:lpstr>
      <vt:lpstr>¿Cuándo?</vt:lpstr>
      <vt:lpstr>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</dc:title>
  <dc:creator>Amanda Ford</dc:creator>
  <cp:lastModifiedBy>Amanda Ford</cp:lastModifiedBy>
  <cp:revision>1</cp:revision>
  <dcterms:created xsi:type="dcterms:W3CDTF">2015-08-28T17:59:01Z</dcterms:created>
  <dcterms:modified xsi:type="dcterms:W3CDTF">2015-08-28T17:59:14Z</dcterms:modified>
</cp:coreProperties>
</file>