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35095-1348-402C-A842-B670ACAB1105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03475-6109-4685-BF92-AAB78340EF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4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4958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07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7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197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9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234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9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3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8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7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39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7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B6A36C-7EF4-41F6-B228-7F2D32728E7F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443FC7-93FD-4E1E-BE0F-BA41E02CF1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3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¡</a:t>
            </a:r>
            <a:r>
              <a:rPr lang="en-US" dirty="0" err="1" smtClean="0"/>
              <a:t>Exprésate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Asking/Giving Day and Day of Week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Spanish I</a:t>
            </a:r>
          </a:p>
          <a:p>
            <a:r>
              <a:rPr lang="en-US" dirty="0" err="1" smtClean="0"/>
              <a:t>Pg</a:t>
            </a:r>
            <a:r>
              <a:rPr lang="en-US" dirty="0" smtClean="0"/>
              <a:t> 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8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Ask Someone the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100" dirty="0" smtClean="0"/>
              <a:t>TO ASK</a:t>
            </a:r>
          </a:p>
          <a:p>
            <a:r>
              <a:rPr lang="en-US" sz="3100" dirty="0" smtClean="0"/>
              <a:t>What’s today’s date?</a:t>
            </a:r>
          </a:p>
          <a:p>
            <a:r>
              <a:rPr lang="en-US" sz="3100" dirty="0" smtClean="0"/>
              <a:t> ¿</a:t>
            </a:r>
            <a:r>
              <a:rPr lang="en-US" sz="3100" dirty="0" err="1" smtClean="0"/>
              <a:t>Qué</a:t>
            </a:r>
            <a:r>
              <a:rPr lang="en-US" sz="3100" dirty="0" smtClean="0"/>
              <a:t> </a:t>
            </a:r>
            <a:r>
              <a:rPr lang="en-US" sz="3100" dirty="0" err="1" smtClean="0"/>
              <a:t>fecha</a:t>
            </a:r>
            <a:r>
              <a:rPr lang="en-US" sz="3100" dirty="0" smtClean="0"/>
              <a:t> </a:t>
            </a:r>
            <a:r>
              <a:rPr lang="en-US" sz="3100" dirty="0" err="1" smtClean="0"/>
              <a:t>es</a:t>
            </a:r>
            <a:r>
              <a:rPr lang="en-US" sz="3100" dirty="0" smtClean="0"/>
              <a:t> hoy</a:t>
            </a:r>
            <a:r>
              <a:rPr lang="en-US" sz="3100" dirty="0" smtClean="0"/>
              <a:t>?</a:t>
            </a:r>
          </a:p>
          <a:p>
            <a:r>
              <a:rPr lang="en-US" sz="3100" dirty="0" smtClean="0"/>
              <a:t>¿</a:t>
            </a:r>
            <a:r>
              <a:rPr lang="en-US" sz="3100" dirty="0" err="1" smtClean="0"/>
              <a:t>Qué</a:t>
            </a:r>
            <a:r>
              <a:rPr lang="en-US" sz="3100" dirty="0" smtClean="0"/>
              <a:t> </a:t>
            </a:r>
            <a:r>
              <a:rPr lang="en-US" sz="3100" dirty="0" err="1" smtClean="0"/>
              <a:t>es</a:t>
            </a:r>
            <a:r>
              <a:rPr lang="en-US" sz="3100" dirty="0" smtClean="0"/>
              <a:t> la </a:t>
            </a:r>
            <a:r>
              <a:rPr lang="en-US" sz="3100" dirty="0" err="1" smtClean="0"/>
              <a:t>fecha</a:t>
            </a:r>
            <a:r>
              <a:rPr lang="en-US" sz="3100" dirty="0" smtClean="0"/>
              <a:t> de hoy?</a:t>
            </a:r>
            <a:endParaRPr lang="en-US" sz="3100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300" dirty="0" smtClean="0"/>
              <a:t>TO RESPOND</a:t>
            </a:r>
          </a:p>
          <a:p>
            <a:r>
              <a:rPr lang="en-US" sz="3300" dirty="0" smtClean="0"/>
              <a:t>It’s the first, second, third…of MONTH </a:t>
            </a:r>
          </a:p>
          <a:p>
            <a:r>
              <a:rPr lang="en-US" sz="3300" dirty="0"/>
              <a:t> </a:t>
            </a:r>
            <a:r>
              <a:rPr lang="en-US" sz="3300" dirty="0" smtClean="0"/>
              <a:t>Hoy </a:t>
            </a:r>
            <a:r>
              <a:rPr lang="en-US" sz="3300" dirty="0" err="1" smtClean="0"/>
              <a:t>Es</a:t>
            </a:r>
            <a:r>
              <a:rPr lang="en-US" sz="3300" dirty="0" smtClean="0"/>
              <a:t> </a:t>
            </a:r>
            <a:r>
              <a:rPr lang="en-US" sz="3300" dirty="0" smtClean="0"/>
              <a:t>el primero, </a:t>
            </a:r>
            <a:r>
              <a:rPr lang="en-US" sz="3300" dirty="0" smtClean="0"/>
              <a:t>el dos</a:t>
            </a:r>
            <a:r>
              <a:rPr lang="en-US" sz="3300" dirty="0" smtClean="0"/>
              <a:t>, </a:t>
            </a:r>
            <a:r>
              <a:rPr lang="en-US" sz="3300" dirty="0" smtClean="0"/>
              <a:t>el </a:t>
            </a:r>
            <a:r>
              <a:rPr lang="en-US" sz="3300" dirty="0" err="1" smtClean="0"/>
              <a:t>tres</a:t>
            </a:r>
            <a:r>
              <a:rPr lang="en-US" sz="3300" dirty="0" smtClean="0"/>
              <a:t>…de </a:t>
            </a:r>
            <a:r>
              <a:rPr lang="en-US" sz="3300" dirty="0" smtClean="0"/>
              <a:t>(month)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Ask Someone the DAY of the WEEK: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TO </a:t>
            </a:r>
            <a:r>
              <a:rPr lang="en-US" dirty="0" smtClean="0"/>
              <a:t>ASK</a:t>
            </a:r>
          </a:p>
          <a:p>
            <a:r>
              <a:rPr lang="en-US" dirty="0" smtClean="0"/>
              <a:t>What day is today?</a:t>
            </a:r>
          </a:p>
          <a:p>
            <a:r>
              <a:rPr lang="en-US" dirty="0" smtClean="0"/>
              <a:t> ¿</a:t>
            </a:r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hoY</a:t>
            </a:r>
            <a:r>
              <a:rPr lang="en-US" dirty="0"/>
              <a:t>?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RESPOND</a:t>
            </a:r>
          </a:p>
          <a:p>
            <a:r>
              <a:rPr lang="en-US" dirty="0" smtClean="0"/>
              <a:t>Today is Monday, Tuesday…</a:t>
            </a:r>
          </a:p>
          <a:p>
            <a:r>
              <a:rPr lang="en-US" dirty="0"/>
              <a:t> </a:t>
            </a:r>
            <a:r>
              <a:rPr lang="en-US" dirty="0" smtClean="0"/>
              <a:t>Hoy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smtClean="0"/>
              <a:t>lunes, </a:t>
            </a:r>
            <a:r>
              <a:rPr lang="en-US" dirty="0" smtClean="0"/>
              <a:t>el </a:t>
            </a:r>
            <a:r>
              <a:rPr lang="en-US" dirty="0" err="1" smtClean="0"/>
              <a:t>martes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96</TotalTime>
  <Words>97</Words>
  <Application>Microsoft Office PowerPoint</Application>
  <PresentationFormat>Widescreen</PresentationFormat>
  <Paragraphs>22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Impact</vt:lpstr>
      <vt:lpstr>Main Event</vt:lpstr>
      <vt:lpstr>¡Exprésate!  Asking/Giving Day and Day of Week</vt:lpstr>
      <vt:lpstr>To Ask Someone the DATE</vt:lpstr>
      <vt:lpstr>To Ask Someone the DAY of the WEEK:</vt:lpstr>
    </vt:vector>
  </TitlesOfParts>
  <Company>NAFCS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¡Exprésate!  Asking/Giving Day and Day of Week</dc:title>
  <dc:creator>Amanda Ford</dc:creator>
  <cp:lastModifiedBy>Amanda Ford</cp:lastModifiedBy>
  <cp:revision>8</cp:revision>
  <cp:lastPrinted>2014-09-03T15:43:25Z</cp:lastPrinted>
  <dcterms:created xsi:type="dcterms:W3CDTF">2014-09-03T15:42:53Z</dcterms:created>
  <dcterms:modified xsi:type="dcterms:W3CDTF">2014-09-10T16:20:42Z</dcterms:modified>
</cp:coreProperties>
</file>