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7FB1-3765-4BCC-BF9D-DD03CCCAC293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071D-E0E5-4690-A848-8BC73372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¡Exprésate! Uno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¡Exprésate! Pages 57-58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To ask someone what he or she likes...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¿Te </a:t>
            </a:r>
            <a:r>
              <a:rPr lang="en-US" dirty="0" err="1" smtClean="0"/>
              <a:t>gusta</a:t>
            </a:r>
            <a:r>
              <a:rPr lang="en-US" dirty="0" smtClean="0"/>
              <a:t>(n)…?</a:t>
            </a:r>
          </a:p>
          <a:p>
            <a:r>
              <a:rPr lang="en-US" dirty="0" smtClean="0"/>
              <a:t>Do you like?</a:t>
            </a:r>
          </a:p>
          <a:p>
            <a:endParaRPr lang="en-US" dirty="0"/>
          </a:p>
          <a:p>
            <a:r>
              <a:rPr lang="en-US" dirty="0" smtClean="0"/>
              <a:t>¿Te </a:t>
            </a:r>
            <a:r>
              <a:rPr lang="en-US" dirty="0" err="1" smtClean="0"/>
              <a:t>gusta</a:t>
            </a:r>
            <a:r>
              <a:rPr lang="en-US" dirty="0" smtClean="0"/>
              <a:t>(n)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smtClean="0"/>
              <a:t>… o </a:t>
            </a:r>
            <a:r>
              <a:rPr lang="en-US" dirty="0" smtClean="0"/>
              <a:t>…?</a:t>
            </a:r>
          </a:p>
          <a:p>
            <a:r>
              <a:rPr lang="en-US" dirty="0" smtClean="0"/>
              <a:t>Do you like … or … more?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repond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Sí</a:t>
            </a:r>
            <a:r>
              <a:rPr lang="en-US" dirty="0" smtClean="0"/>
              <a:t>, me </a:t>
            </a:r>
            <a:r>
              <a:rPr lang="en-US" dirty="0" err="1" smtClean="0"/>
              <a:t>gusta</a:t>
            </a:r>
            <a:r>
              <a:rPr lang="en-US" dirty="0" smtClean="0"/>
              <a:t>(n) mucho…</a:t>
            </a:r>
          </a:p>
          <a:p>
            <a:r>
              <a:rPr lang="en-US" dirty="0" smtClean="0"/>
              <a:t>Yes, I like … a lot.</a:t>
            </a:r>
          </a:p>
          <a:p>
            <a:endParaRPr lang="en-US" dirty="0"/>
          </a:p>
          <a:p>
            <a:r>
              <a:rPr lang="en-US" dirty="0" smtClean="0"/>
              <a:t>No, no me </a:t>
            </a:r>
            <a:r>
              <a:rPr lang="en-US" dirty="0" err="1" smtClean="0"/>
              <a:t>gusta</a:t>
            </a:r>
            <a:r>
              <a:rPr lang="en-US" dirty="0" smtClean="0"/>
              <a:t>(n) …</a:t>
            </a:r>
          </a:p>
          <a:p>
            <a:r>
              <a:rPr lang="en-US" dirty="0" smtClean="0"/>
              <a:t>No, I don’t like…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repond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</a:t>
            </a:r>
            <a:r>
              <a:rPr lang="en-US" dirty="0" err="1" smtClean="0"/>
              <a:t>más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 like … more.</a:t>
            </a:r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It’s all the same to 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 Describe Something…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…?</a:t>
            </a:r>
          </a:p>
          <a:p>
            <a:r>
              <a:rPr lang="en-US" dirty="0" smtClean="0"/>
              <a:t>What’s … like?</a:t>
            </a:r>
          </a:p>
          <a:p>
            <a:endParaRPr lang="en-US" dirty="0"/>
          </a:p>
          <a:p>
            <a:r>
              <a:rPr lang="en-US" dirty="0" smtClean="0"/>
              <a:t>Es </a:t>
            </a:r>
            <a:r>
              <a:rPr lang="en-US" dirty="0" err="1" smtClean="0"/>
              <a:t>pésimo</a:t>
            </a:r>
            <a:r>
              <a:rPr lang="en-US" dirty="0" smtClean="0"/>
              <a:t>(a)</a:t>
            </a:r>
          </a:p>
          <a:p>
            <a:r>
              <a:rPr lang="en-US" dirty="0" smtClean="0"/>
              <a:t>It’s awful.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Es </a:t>
            </a:r>
            <a:r>
              <a:rPr lang="en-US" dirty="0" err="1" smtClean="0"/>
              <a:t>fenomenal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It’s awesome.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 Describe Something…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Es formidable.</a:t>
            </a:r>
          </a:p>
          <a:p>
            <a:r>
              <a:rPr lang="en-US" dirty="0" smtClean="0"/>
              <a:t>It’s great.</a:t>
            </a:r>
          </a:p>
          <a:p>
            <a:endParaRPr lang="en-US" dirty="0"/>
          </a:p>
          <a:p>
            <a:r>
              <a:rPr lang="en-US" dirty="0" smtClean="0"/>
              <a:t>Es (</a:t>
            </a:r>
            <a:r>
              <a:rPr lang="en-US" dirty="0" err="1" smtClean="0"/>
              <a:t>muy</a:t>
            </a:r>
            <a:r>
              <a:rPr lang="en-US" dirty="0" smtClean="0"/>
              <a:t>) </a:t>
            </a:r>
            <a:r>
              <a:rPr lang="en-US" dirty="0" err="1" smtClean="0"/>
              <a:t>delicioso</a:t>
            </a:r>
            <a:r>
              <a:rPr lang="en-US" dirty="0" smtClean="0"/>
              <a:t>(a).</a:t>
            </a:r>
          </a:p>
          <a:p>
            <a:r>
              <a:rPr lang="en-US" dirty="0" smtClean="0"/>
              <a:t>It’s (very) delicious.</a:t>
            </a:r>
          </a:p>
          <a:p>
            <a:endParaRPr lang="en-US" dirty="0"/>
          </a:p>
          <a:p>
            <a:r>
              <a:rPr lang="en-US" dirty="0" smtClean="0"/>
              <a:t>Es (</a:t>
            </a:r>
            <a:r>
              <a:rPr lang="en-US" dirty="0" err="1" smtClean="0"/>
              <a:t>muy</a:t>
            </a:r>
            <a:r>
              <a:rPr lang="en-US" dirty="0" smtClean="0"/>
              <a:t>) horrible.</a:t>
            </a:r>
          </a:p>
          <a:p>
            <a:r>
              <a:rPr lang="en-US" dirty="0" smtClean="0"/>
              <a:t>It’s (very) horrible.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 Describe Something…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Es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divertido</a:t>
            </a:r>
            <a:r>
              <a:rPr lang="en-US" dirty="0" smtClean="0"/>
              <a:t>(a).</a:t>
            </a:r>
          </a:p>
          <a:p>
            <a:r>
              <a:rPr lang="en-US" dirty="0" smtClean="0"/>
              <a:t>It’s kind of fun.</a:t>
            </a:r>
          </a:p>
          <a:p>
            <a:endParaRPr lang="en-US" dirty="0" smtClean="0"/>
          </a:p>
          <a:p>
            <a:r>
              <a:rPr lang="en-US" dirty="0" smtClean="0"/>
              <a:t>Es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It’s kind of interesting.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To Describe Something…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Es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(a).</a:t>
            </a:r>
          </a:p>
          <a:p>
            <a:r>
              <a:rPr lang="en-US" dirty="0" smtClean="0"/>
              <a:t>It’s pretty good.</a:t>
            </a:r>
          </a:p>
          <a:p>
            <a:endParaRPr lang="en-US" dirty="0"/>
          </a:p>
          <a:p>
            <a:r>
              <a:rPr lang="en-US" dirty="0" smtClean="0"/>
              <a:t>Es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(a).</a:t>
            </a:r>
          </a:p>
          <a:p>
            <a:r>
              <a:rPr lang="en-US" dirty="0" smtClean="0"/>
              <a:t>It’s pretty bad.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¡Exprésate! Uno</vt:lpstr>
      <vt:lpstr>To ask someone what he or she likes...</vt:lpstr>
      <vt:lpstr>To repond…</vt:lpstr>
      <vt:lpstr>To repond…</vt:lpstr>
      <vt:lpstr>To Describe Something…</vt:lpstr>
      <vt:lpstr>To Describe Something…</vt:lpstr>
      <vt:lpstr>To Describe Something…</vt:lpstr>
      <vt:lpstr>To Describe Something…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</dc:title>
  <dc:creator>aford</dc:creator>
  <cp:lastModifiedBy>Amanda Ford</cp:lastModifiedBy>
  <cp:revision>3</cp:revision>
  <dcterms:created xsi:type="dcterms:W3CDTF">2011-10-14T14:40:12Z</dcterms:created>
  <dcterms:modified xsi:type="dcterms:W3CDTF">2014-12-01T14:22:54Z</dcterms:modified>
</cp:coreProperties>
</file>