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562-AC0C-4ADE-8D5A-46AC4132438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4B12-9B17-4269-BE6E-77A0E7A1F9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562-AC0C-4ADE-8D5A-46AC4132438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4B12-9B17-4269-BE6E-77A0E7A1F9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562-AC0C-4ADE-8D5A-46AC4132438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4B12-9B17-4269-BE6E-77A0E7A1F9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562-AC0C-4ADE-8D5A-46AC4132438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4B12-9B17-4269-BE6E-77A0E7A1F9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562-AC0C-4ADE-8D5A-46AC4132438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4B12-9B17-4269-BE6E-77A0E7A1F9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562-AC0C-4ADE-8D5A-46AC4132438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4B12-9B17-4269-BE6E-77A0E7A1F9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562-AC0C-4ADE-8D5A-46AC4132438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4B12-9B17-4269-BE6E-77A0E7A1F9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562-AC0C-4ADE-8D5A-46AC4132438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4B12-9B17-4269-BE6E-77A0E7A1F9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562-AC0C-4ADE-8D5A-46AC4132438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4B12-9B17-4269-BE6E-77A0E7A1F9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562-AC0C-4ADE-8D5A-46AC4132438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4B12-9B17-4269-BE6E-77A0E7A1F9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562-AC0C-4ADE-8D5A-46AC4132438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4B12-9B17-4269-BE6E-77A0E7A1F9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2D562-AC0C-4ADE-8D5A-46AC4132438F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A4B12-9B17-4269-BE6E-77A0E7A1F9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Exprésate</a:t>
            </a:r>
            <a:r>
              <a:rPr lang="en-US" dirty="0" smtClean="0"/>
              <a:t>! Uno Chapter 2-1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Expresate</a:t>
            </a:r>
            <a:r>
              <a:rPr lang="en-US" dirty="0" smtClean="0"/>
              <a:t>! Page 47</a:t>
            </a:r>
          </a:p>
          <a:p>
            <a:r>
              <a:rPr lang="en-US" dirty="0" smtClean="0"/>
              <a:t>To ask someone’s age and birthday</a:t>
            </a:r>
          </a:p>
          <a:p>
            <a:r>
              <a:rPr lang="en-US" dirty="0" smtClean="0"/>
              <a:t>To respond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When is Ana’s birthday?</a:t>
            </a:r>
            <a:br>
              <a:rPr lang="en-US" dirty="0" smtClean="0"/>
            </a:br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cumpleaños</a:t>
            </a:r>
            <a:r>
              <a:rPr lang="en-US" dirty="0" smtClean="0"/>
              <a:t> de Ana?</a:t>
            </a:r>
            <a:endParaRPr lang="en-US" dirty="0"/>
          </a:p>
        </p:txBody>
      </p:sp>
      <p:pic>
        <p:nvPicPr>
          <p:cNvPr id="4" name="Content Placeholder 3" descr="calendar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3657600"/>
            <a:ext cx="4585152" cy="2580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To Respond…</a:t>
            </a:r>
            <a:endParaRPr lang="en-US" dirty="0"/>
          </a:p>
        </p:txBody>
      </p:sp>
      <p:pic>
        <p:nvPicPr>
          <p:cNvPr id="4" name="Content Placeholder 3" descr="talk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057400"/>
            <a:ext cx="3485183" cy="3194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I’m 15 years old.</a:t>
            </a:r>
            <a:endParaRPr lang="en-US" dirty="0"/>
          </a:p>
        </p:txBody>
      </p:sp>
      <p:pic>
        <p:nvPicPr>
          <p:cNvPr id="4" name="Content Placeholder 3" descr="happy birthday candl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2667000" y="2514600"/>
            <a:ext cx="3573528" cy="3342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I’m 15 years old.</a:t>
            </a:r>
            <a:br>
              <a:rPr lang="en-US" dirty="0" smtClean="0"/>
            </a:b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quince </a:t>
            </a:r>
            <a:r>
              <a:rPr lang="en-US" dirty="0" err="1" smtClean="0"/>
              <a:t>años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happy birthday candl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2667000" y="2514600"/>
            <a:ext cx="3573528" cy="3342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She’s 21 years old.</a:t>
            </a:r>
            <a:endParaRPr lang="en-US" dirty="0"/>
          </a:p>
        </p:txBody>
      </p:sp>
      <p:pic>
        <p:nvPicPr>
          <p:cNvPr id="4" name="Content Placeholder 3" descr="happy birthday candles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514600"/>
            <a:ext cx="4566892" cy="3028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She’s 21 years old.</a:t>
            </a:r>
            <a:br>
              <a:rPr lang="en-US" dirty="0" smtClean="0"/>
            </a:br>
            <a:r>
              <a:rPr lang="en-US" dirty="0" smtClean="0"/>
              <a:t>Ella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veintiun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happy birthday candles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514600"/>
            <a:ext cx="4566892" cy="3028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It’s May 6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ma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981200"/>
            <a:ext cx="3075647" cy="3075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It’s May 6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Es el 6 de mayo.</a:t>
            </a:r>
            <a:endParaRPr lang="en-US" dirty="0"/>
          </a:p>
        </p:txBody>
      </p:sp>
      <p:pic>
        <p:nvPicPr>
          <p:cNvPr id="4" name="Content Placeholder 3" descr="ma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981200"/>
            <a:ext cx="3075647" cy="3075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It’s November 24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turk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362200"/>
            <a:ext cx="4188837" cy="3337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It’s November 24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Es el 24 de </a:t>
            </a:r>
            <a:r>
              <a:rPr lang="en-US" dirty="0" err="1" smtClean="0"/>
              <a:t>noviembre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turk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362200"/>
            <a:ext cx="4188837" cy="3337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To Ask Someone’s Age and Birthday…</a:t>
            </a:r>
            <a:endParaRPr lang="en-US" dirty="0"/>
          </a:p>
        </p:txBody>
      </p:sp>
      <p:pic>
        <p:nvPicPr>
          <p:cNvPr id="4" name="Content Placeholder 3" descr="question mar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752600"/>
            <a:ext cx="3464152" cy="3394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Vocabulario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page 47</a:t>
            </a:r>
            <a:endParaRPr lang="en-US" dirty="0"/>
          </a:p>
        </p:txBody>
      </p:sp>
      <p:pic>
        <p:nvPicPr>
          <p:cNvPr id="4" name="Content Placeholder 3" descr="numb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2148681"/>
            <a:ext cx="5080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Thirty	30</a:t>
            </a:r>
            <a:endParaRPr lang="en-US" dirty="0"/>
          </a:p>
        </p:txBody>
      </p:sp>
      <p:pic>
        <p:nvPicPr>
          <p:cNvPr id="4" name="Content Placeholder 3" descr="thir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362200"/>
            <a:ext cx="4092312" cy="2723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Thirty	30</a:t>
            </a:r>
            <a:br>
              <a:rPr lang="en-US" dirty="0" smtClean="0"/>
            </a:br>
            <a:r>
              <a:rPr lang="en-US" dirty="0" err="1" smtClean="0"/>
              <a:t>treinta</a:t>
            </a:r>
            <a:endParaRPr lang="en-US" dirty="0"/>
          </a:p>
        </p:txBody>
      </p:sp>
      <p:pic>
        <p:nvPicPr>
          <p:cNvPr id="4" name="Content Placeholder 3" descr="thir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362200"/>
            <a:ext cx="4092312" cy="2723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Forty	40</a:t>
            </a:r>
            <a:endParaRPr lang="en-US" dirty="0"/>
          </a:p>
        </p:txBody>
      </p:sp>
      <p:pic>
        <p:nvPicPr>
          <p:cNvPr id="4" name="Content Placeholder 3" descr="FOR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819400"/>
            <a:ext cx="4435837" cy="2951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Forty	40</a:t>
            </a:r>
            <a:br>
              <a:rPr lang="en-US" dirty="0" smtClean="0"/>
            </a:br>
            <a:r>
              <a:rPr lang="en-US" dirty="0" err="1" smtClean="0"/>
              <a:t>cuarenta</a:t>
            </a:r>
            <a:endParaRPr lang="en-US" dirty="0"/>
          </a:p>
        </p:txBody>
      </p:sp>
      <p:pic>
        <p:nvPicPr>
          <p:cNvPr id="4" name="Content Placeholder 3" descr="FOR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819400"/>
            <a:ext cx="4435837" cy="2951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Fifty 	50</a:t>
            </a:r>
            <a:endParaRPr lang="en-US" dirty="0"/>
          </a:p>
        </p:txBody>
      </p:sp>
      <p:pic>
        <p:nvPicPr>
          <p:cNvPr id="4" name="Content Placeholder 3" descr="fif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2590800"/>
            <a:ext cx="1914457" cy="2871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Fifty 	50</a:t>
            </a:r>
            <a:br>
              <a:rPr lang="en-US" dirty="0" smtClean="0"/>
            </a:br>
            <a:r>
              <a:rPr lang="en-US" dirty="0" err="1" smtClean="0"/>
              <a:t>cincuenta</a:t>
            </a:r>
            <a:endParaRPr lang="en-US" dirty="0"/>
          </a:p>
        </p:txBody>
      </p:sp>
      <p:pic>
        <p:nvPicPr>
          <p:cNvPr id="4" name="Content Placeholder 3" descr="fif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2590800"/>
            <a:ext cx="1914457" cy="2871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Sixty	60</a:t>
            </a:r>
            <a:endParaRPr lang="en-US" dirty="0"/>
          </a:p>
        </p:txBody>
      </p:sp>
      <p:pic>
        <p:nvPicPr>
          <p:cNvPr id="4" name="Content Placeholder 3" descr="six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590800"/>
            <a:ext cx="2975769" cy="29757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Sixty	60</a:t>
            </a:r>
            <a:br>
              <a:rPr lang="en-US" dirty="0" smtClean="0"/>
            </a:br>
            <a:r>
              <a:rPr lang="en-US" dirty="0" err="1" smtClean="0"/>
              <a:t>sesenta</a:t>
            </a:r>
            <a:endParaRPr lang="en-US" dirty="0"/>
          </a:p>
        </p:txBody>
      </p:sp>
      <p:pic>
        <p:nvPicPr>
          <p:cNvPr id="4" name="Content Placeholder 3" descr="six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590800"/>
            <a:ext cx="2975769" cy="29757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Seventy		70</a:t>
            </a:r>
            <a:endParaRPr lang="en-US" dirty="0"/>
          </a:p>
        </p:txBody>
      </p:sp>
      <p:pic>
        <p:nvPicPr>
          <p:cNvPr id="4" name="Content Placeholder 3" descr="seven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286000"/>
            <a:ext cx="3051885" cy="30518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How old are you?</a:t>
            </a:r>
            <a:endParaRPr lang="en-US" dirty="0"/>
          </a:p>
        </p:txBody>
      </p:sp>
      <p:pic>
        <p:nvPicPr>
          <p:cNvPr id="4" name="Content Placeholder 3" descr="birthday c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3352800"/>
            <a:ext cx="3404412" cy="3114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Seventy		70</a:t>
            </a:r>
            <a:br>
              <a:rPr lang="en-US" dirty="0" smtClean="0"/>
            </a:br>
            <a:r>
              <a:rPr lang="en-US" dirty="0" err="1" smtClean="0"/>
              <a:t>setenta</a:t>
            </a:r>
            <a:endParaRPr lang="en-US" dirty="0"/>
          </a:p>
        </p:txBody>
      </p:sp>
      <p:pic>
        <p:nvPicPr>
          <p:cNvPr id="4" name="Content Placeholder 3" descr="seven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286000"/>
            <a:ext cx="3051885" cy="30518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Eighty	80</a:t>
            </a:r>
            <a:endParaRPr lang="en-US" dirty="0"/>
          </a:p>
        </p:txBody>
      </p:sp>
      <p:pic>
        <p:nvPicPr>
          <p:cNvPr id="4" name="Content Placeholder 3" descr="eigh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209800"/>
            <a:ext cx="3151847" cy="3151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Eighty	80</a:t>
            </a:r>
            <a:br>
              <a:rPr lang="en-US" dirty="0" smtClean="0"/>
            </a:br>
            <a:r>
              <a:rPr lang="en-US" dirty="0" err="1" smtClean="0"/>
              <a:t>ochenta</a:t>
            </a:r>
            <a:endParaRPr lang="en-US" dirty="0"/>
          </a:p>
        </p:txBody>
      </p:sp>
      <p:pic>
        <p:nvPicPr>
          <p:cNvPr id="4" name="Content Placeholder 3" descr="eigh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209800"/>
            <a:ext cx="3151847" cy="3151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Ninety	90</a:t>
            </a:r>
            <a:endParaRPr lang="en-US" dirty="0"/>
          </a:p>
        </p:txBody>
      </p:sp>
      <p:pic>
        <p:nvPicPr>
          <p:cNvPr id="4" name="Content Placeholder 3" descr="nine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514600"/>
            <a:ext cx="4010800" cy="3004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Ninety	90</a:t>
            </a:r>
            <a:br>
              <a:rPr lang="en-US" dirty="0" smtClean="0"/>
            </a:br>
            <a:r>
              <a:rPr lang="en-US" dirty="0" err="1" smtClean="0"/>
              <a:t>noventa</a:t>
            </a:r>
            <a:endParaRPr lang="en-US" dirty="0"/>
          </a:p>
        </p:txBody>
      </p:sp>
      <p:pic>
        <p:nvPicPr>
          <p:cNvPr id="4" name="Content Placeholder 3" descr="nine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514600"/>
            <a:ext cx="4010800" cy="3004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One hundred	100</a:t>
            </a:r>
            <a:endParaRPr lang="en-US" dirty="0"/>
          </a:p>
        </p:txBody>
      </p:sp>
      <p:pic>
        <p:nvPicPr>
          <p:cNvPr id="4" name="Content Placeholder 3" descr="one hundr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514600"/>
            <a:ext cx="4027372" cy="2913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One hundred	100</a:t>
            </a:r>
            <a:br>
              <a:rPr lang="en-US" dirty="0" smtClean="0"/>
            </a:br>
            <a:r>
              <a:rPr lang="en-US" dirty="0" err="1" smtClean="0"/>
              <a:t>cien</a:t>
            </a:r>
            <a:endParaRPr lang="en-US" dirty="0"/>
          </a:p>
        </p:txBody>
      </p:sp>
      <p:pic>
        <p:nvPicPr>
          <p:cNvPr id="4" name="Content Placeholder 3" descr="one hundr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514600"/>
            <a:ext cx="4027372" cy="2913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How old are you?</a:t>
            </a:r>
            <a:br>
              <a:rPr lang="en-US" dirty="0" smtClean="0"/>
            </a:br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tienes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birthday c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3352800"/>
            <a:ext cx="3404412" cy="3114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How old is Maria?</a:t>
            </a:r>
            <a:endParaRPr lang="en-US" dirty="0"/>
          </a:p>
        </p:txBody>
      </p:sp>
      <p:pic>
        <p:nvPicPr>
          <p:cNvPr id="4" name="Content Placeholder 3" descr="birthday cak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3505200"/>
            <a:ext cx="4010954" cy="3004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How old is Maria?</a:t>
            </a:r>
            <a:br>
              <a:rPr lang="en-US" dirty="0" smtClean="0"/>
            </a:br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Maria?</a:t>
            </a:r>
            <a:endParaRPr lang="en-US" dirty="0"/>
          </a:p>
        </p:txBody>
      </p:sp>
      <p:pic>
        <p:nvPicPr>
          <p:cNvPr id="4" name="Content Placeholder 3" descr="birthday cak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3505200"/>
            <a:ext cx="4010954" cy="3004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When is your birthday?</a:t>
            </a:r>
            <a:endParaRPr lang="en-US" dirty="0"/>
          </a:p>
        </p:txBody>
      </p:sp>
      <p:pic>
        <p:nvPicPr>
          <p:cNvPr id="4" name="Content Placeholder 3" descr="calend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3200400"/>
            <a:ext cx="3987115" cy="33661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When is your birthday?</a:t>
            </a:r>
            <a:br>
              <a:rPr lang="en-US" dirty="0" smtClean="0"/>
            </a:br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cumpleaños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calend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3200400"/>
            <a:ext cx="3987115" cy="33661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When is Ana’s birthday?</a:t>
            </a:r>
            <a:endParaRPr lang="en-US" dirty="0"/>
          </a:p>
        </p:txBody>
      </p:sp>
      <p:pic>
        <p:nvPicPr>
          <p:cNvPr id="4" name="Content Placeholder 3" descr="calendar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3657600"/>
            <a:ext cx="4585152" cy="2580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125</Words>
  <Application>Microsoft Office PowerPoint</Application>
  <PresentationFormat>On-screen Show (4:3)</PresentationFormat>
  <Paragraphs>39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¡Exprésate! Uno Chapter 2-1</vt:lpstr>
      <vt:lpstr>To Ask Someone’s Age and Birthday…</vt:lpstr>
      <vt:lpstr>How old are you?</vt:lpstr>
      <vt:lpstr>How old are you? ¿Cuántos años tienes?</vt:lpstr>
      <vt:lpstr>How old is Maria?</vt:lpstr>
      <vt:lpstr>How old is Maria? ¿Cuántos años tiene Maria?</vt:lpstr>
      <vt:lpstr>When is your birthday?</vt:lpstr>
      <vt:lpstr>When is your birthday? ¿Cuándo es tu cumpleaños?</vt:lpstr>
      <vt:lpstr>When is Ana’s birthday?</vt:lpstr>
      <vt:lpstr>When is Ana’s birthday? ¿Cuándo es el cumpleaños de Ana?</vt:lpstr>
      <vt:lpstr>To Respond…</vt:lpstr>
      <vt:lpstr>I’m 15 years old.</vt:lpstr>
      <vt:lpstr>I’m 15 years old. Yo tengo quince años.</vt:lpstr>
      <vt:lpstr>She’s 21 years old.</vt:lpstr>
      <vt:lpstr>She’s 21 years old. Ella tiene veintiun años.</vt:lpstr>
      <vt:lpstr>It’s May 6th.</vt:lpstr>
      <vt:lpstr>It’s May 6th. Es el 6 de mayo.</vt:lpstr>
      <vt:lpstr>It’s November 24th.</vt:lpstr>
      <vt:lpstr>It’s November 24th. Es el 24 de noviembre.</vt:lpstr>
      <vt:lpstr>Más Vocabulario page 47</vt:lpstr>
      <vt:lpstr>Thirty 30</vt:lpstr>
      <vt:lpstr>Thirty 30 treinta</vt:lpstr>
      <vt:lpstr>Forty 40</vt:lpstr>
      <vt:lpstr>Forty 40 cuarenta</vt:lpstr>
      <vt:lpstr>Fifty  50</vt:lpstr>
      <vt:lpstr>Fifty  50 cincuenta</vt:lpstr>
      <vt:lpstr>Sixty 60</vt:lpstr>
      <vt:lpstr>Sixty 60 sesenta</vt:lpstr>
      <vt:lpstr>Seventy  70</vt:lpstr>
      <vt:lpstr>Seventy  70 setenta</vt:lpstr>
      <vt:lpstr>Eighty 80</vt:lpstr>
      <vt:lpstr>Eighty 80 ochenta</vt:lpstr>
      <vt:lpstr>Ninety 90</vt:lpstr>
      <vt:lpstr>Ninety 90 noventa</vt:lpstr>
      <vt:lpstr>One hundred 100</vt:lpstr>
      <vt:lpstr>One hundred 100 cien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¡Exprésate! Uno Chapter 2-1</dc:title>
  <dc:creator>aford</dc:creator>
  <cp:lastModifiedBy>Amanda Ford</cp:lastModifiedBy>
  <cp:revision>3</cp:revision>
  <dcterms:created xsi:type="dcterms:W3CDTF">2011-09-20T14:31:48Z</dcterms:created>
  <dcterms:modified xsi:type="dcterms:W3CDTF">2014-10-27T16:21:11Z</dcterms:modified>
</cp:coreProperties>
</file>