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Estar</a:t>
            </a:r>
            <a:r>
              <a:rPr lang="en-US" dirty="0" smtClean="0"/>
              <a:t> + emotions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Spanish 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309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SO-SO						</a:t>
            </a:r>
            <a:r>
              <a:rPr lang="en-US" b="1" dirty="0" err="1" smtClean="0"/>
              <a:t>asÍ-asÍ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74" y="367398"/>
            <a:ext cx="7228898" cy="4297592"/>
          </a:xfrm>
        </p:spPr>
      </p:pic>
    </p:spTree>
    <p:extLst>
      <p:ext uri="{BB962C8B-B14F-4D97-AF65-F5344CB8AC3E}">
        <p14:creationId xmlns:p14="http://schemas.microsoft.com/office/powerpoint/2010/main" val="28721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SO-SO						</a:t>
            </a:r>
            <a:r>
              <a:rPr lang="en-US" b="1" dirty="0" err="1" smtClean="0"/>
              <a:t>mÁs</a:t>
            </a:r>
            <a:r>
              <a:rPr lang="en-US" b="1" dirty="0" smtClean="0"/>
              <a:t> </a:t>
            </a:r>
            <a:r>
              <a:rPr lang="en-US" b="1" dirty="0" smtClean="0"/>
              <a:t>o </a:t>
            </a:r>
            <a:r>
              <a:rPr lang="en-US" b="1" dirty="0" err="1" smtClean="0"/>
              <a:t>menos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81" y="367399"/>
            <a:ext cx="6930062" cy="4119934"/>
          </a:xfrm>
        </p:spPr>
      </p:pic>
    </p:spTree>
    <p:extLst>
      <p:ext uri="{BB962C8B-B14F-4D97-AF65-F5344CB8AC3E}">
        <p14:creationId xmlns:p14="http://schemas.microsoft.com/office/powerpoint/2010/main" val="338149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									</a:t>
            </a:r>
            <a:r>
              <a:rPr lang="en-US" b="1" dirty="0" smtClean="0"/>
              <a:t>mal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07" y="517780"/>
            <a:ext cx="4106700" cy="4106700"/>
          </a:xfrm>
        </p:spPr>
      </p:pic>
    </p:spTree>
    <p:extLst>
      <p:ext uri="{BB962C8B-B14F-4D97-AF65-F5344CB8AC3E}">
        <p14:creationId xmlns:p14="http://schemas.microsoft.com/office/powerpoint/2010/main" val="298163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									</a:t>
            </a:r>
            <a:r>
              <a:rPr lang="en-US" b="1" dirty="0" err="1" smtClean="0"/>
              <a:t>bien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88" y="506801"/>
            <a:ext cx="4892433" cy="4208545"/>
          </a:xfrm>
        </p:spPr>
      </p:pic>
    </p:spTree>
    <p:extLst>
      <p:ext uri="{BB962C8B-B14F-4D97-AF65-F5344CB8AC3E}">
        <p14:creationId xmlns:p14="http://schemas.microsoft.com/office/powerpoint/2010/main" val="56244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									</a:t>
            </a:r>
            <a:r>
              <a:rPr lang="en-US" b="1" dirty="0" err="1" smtClean="0"/>
              <a:t>enfermo</a:t>
            </a:r>
            <a:r>
              <a:rPr lang="en-US" b="1" dirty="0" smtClean="0"/>
              <a:t>(a)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44" y="436334"/>
            <a:ext cx="5537335" cy="4050998"/>
          </a:xfrm>
        </p:spPr>
      </p:pic>
    </p:spTree>
    <p:extLst>
      <p:ext uri="{BB962C8B-B14F-4D97-AF65-F5344CB8AC3E}">
        <p14:creationId xmlns:p14="http://schemas.microsoft.com/office/powerpoint/2010/main" val="88612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							</a:t>
            </a:r>
            <a:r>
              <a:rPr lang="en-US" b="1" dirty="0" err="1" smtClean="0"/>
              <a:t>nervioso</a:t>
            </a:r>
            <a:r>
              <a:rPr lang="en-US" b="1" dirty="0" smtClean="0"/>
              <a:t>(A)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01" y="565889"/>
            <a:ext cx="5011011" cy="3926153"/>
          </a:xfrm>
        </p:spPr>
      </p:pic>
    </p:spTree>
    <p:extLst>
      <p:ext uri="{BB962C8B-B14F-4D97-AF65-F5344CB8AC3E}">
        <p14:creationId xmlns:p14="http://schemas.microsoft.com/office/powerpoint/2010/main" val="252456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BUSY							</a:t>
            </a:r>
            <a:r>
              <a:rPr lang="en-US" b="1" dirty="0" err="1" smtClean="0"/>
              <a:t>ocupado</a:t>
            </a:r>
            <a:r>
              <a:rPr lang="en-US" b="1" dirty="0" smtClean="0"/>
              <a:t>(a)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52" y="493887"/>
            <a:ext cx="3974480" cy="4192858"/>
          </a:xfrm>
        </p:spPr>
      </p:pic>
    </p:spTree>
    <p:extLst>
      <p:ext uri="{BB962C8B-B14F-4D97-AF65-F5344CB8AC3E}">
        <p14:creationId xmlns:p14="http://schemas.microsoft.com/office/powerpoint/2010/main" val="139677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EXCITED						</a:t>
            </a:r>
            <a:r>
              <a:rPr lang="en-US" b="1" dirty="0" err="1" smtClean="0"/>
              <a:t>emocionado</a:t>
            </a:r>
            <a:r>
              <a:rPr lang="en-US" b="1" dirty="0" smtClean="0"/>
              <a:t>(a)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19" y="498488"/>
            <a:ext cx="5190373" cy="4218776"/>
          </a:xfrm>
        </p:spPr>
      </p:pic>
    </p:spTree>
    <p:extLst>
      <p:ext uri="{BB962C8B-B14F-4D97-AF65-F5344CB8AC3E}">
        <p14:creationId xmlns:p14="http://schemas.microsoft.com/office/powerpoint/2010/main" val="267293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734373"/>
            <a:ext cx="8534400" cy="2600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900980"/>
          </a:xfrm>
        </p:spPr>
        <p:txBody>
          <a:bodyPr>
            <a:noAutofit/>
          </a:bodyPr>
          <a:lstStyle/>
          <a:p>
            <a:pPr>
              <a:lnSpc>
                <a:spcPct val="300000"/>
              </a:lnSpc>
            </a:pPr>
            <a:r>
              <a:rPr lang="en-US" sz="3200" dirty="0" smtClean="0"/>
              <a:t>The verb </a:t>
            </a:r>
            <a:r>
              <a:rPr lang="en-US" sz="3200" b="1" u="sng" dirty="0" smtClean="0"/>
              <a:t>ESTAR</a:t>
            </a:r>
            <a:r>
              <a:rPr lang="en-US" sz="3200" dirty="0" smtClean="0"/>
              <a:t> is used with emotions to show a </a:t>
            </a:r>
            <a:r>
              <a:rPr lang="en-US" sz="3200" b="1" u="sng" dirty="0" smtClean="0"/>
              <a:t>TEMPORARY</a:t>
            </a:r>
            <a:r>
              <a:rPr lang="en-US" sz="3200" dirty="0" smtClean="0"/>
              <a:t> condition.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065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Conjugations of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smtClean="0"/>
              <a:t>(TO BE)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YO </a:t>
            </a:r>
            <a:r>
              <a:rPr lang="en-US" b="1" dirty="0" err="1" smtClean="0"/>
              <a:t>estoy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TÚ </a:t>
            </a:r>
            <a:r>
              <a:rPr lang="en-US" b="1" dirty="0" err="1" smtClean="0"/>
              <a:t>estás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É</a:t>
            </a:r>
            <a:r>
              <a:rPr lang="en-US" dirty="0" smtClean="0"/>
              <a:t>L</a:t>
            </a:r>
            <a:r>
              <a:rPr lang="en-US" dirty="0" smtClean="0"/>
              <a:t>, ELLA, USTED, 1 NAME </a:t>
            </a:r>
            <a:r>
              <a:rPr lang="en-US" b="1" dirty="0" err="1" smtClean="0"/>
              <a:t>está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NOSOTROS / NOSOTRAS </a:t>
            </a:r>
            <a:r>
              <a:rPr lang="en-US" b="1" dirty="0" err="1" smtClean="0"/>
              <a:t>estamos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VOSOTROS / VOSOTRAS </a:t>
            </a:r>
            <a:r>
              <a:rPr lang="en-US" b="1" dirty="0" err="1" smtClean="0"/>
              <a:t>estáis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ELLOS, ELLAS, USTEDES, 2+ NAMES</a:t>
            </a:r>
            <a:r>
              <a:rPr lang="en-US" b="1" dirty="0"/>
              <a:t> </a:t>
            </a:r>
            <a:r>
              <a:rPr lang="en-US" b="1" smtClean="0"/>
              <a:t>están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2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SAD										</a:t>
            </a:r>
            <a:r>
              <a:rPr lang="en-US" b="1" dirty="0" err="1" smtClean="0"/>
              <a:t>triste</a:t>
            </a:r>
            <a:r>
              <a:rPr lang="en-US" b="1" dirty="0" smtClean="0"/>
              <a:t>(s)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17" y="367721"/>
            <a:ext cx="4427242" cy="4427242"/>
          </a:xfrm>
        </p:spPr>
      </p:pic>
    </p:spTree>
    <p:extLst>
      <p:ext uri="{BB962C8B-B14F-4D97-AF65-F5344CB8AC3E}">
        <p14:creationId xmlns:p14="http://schemas.microsoft.com/office/powerpoint/2010/main" val="209576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							</a:t>
            </a:r>
            <a:r>
              <a:rPr lang="en-US" b="1" dirty="0" err="1" smtClean="0"/>
              <a:t>enojado</a:t>
            </a:r>
            <a:r>
              <a:rPr lang="en-US" b="1" dirty="0" smtClean="0"/>
              <a:t>(a)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34" y="320824"/>
            <a:ext cx="4133176" cy="4133176"/>
          </a:xfrm>
        </p:spPr>
      </p:pic>
    </p:spTree>
    <p:extLst>
      <p:ext uri="{BB962C8B-B14F-4D97-AF65-F5344CB8AC3E}">
        <p14:creationId xmlns:p14="http://schemas.microsoft.com/office/powerpoint/2010/main" val="92798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						</a:t>
            </a:r>
            <a:r>
              <a:rPr lang="en-US" b="1" dirty="0" err="1" smtClean="0"/>
              <a:t>feliz</a:t>
            </a:r>
            <a:r>
              <a:rPr lang="en-US" b="1" dirty="0" smtClean="0"/>
              <a:t>/</a:t>
            </a:r>
            <a:r>
              <a:rPr lang="en-US" b="1" dirty="0" err="1" smtClean="0"/>
              <a:t>felices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83" y="335434"/>
            <a:ext cx="5211600" cy="4538435"/>
          </a:xfrm>
        </p:spPr>
      </p:pic>
    </p:spTree>
    <p:extLst>
      <p:ext uri="{BB962C8B-B14F-4D97-AF65-F5344CB8AC3E}">
        <p14:creationId xmlns:p14="http://schemas.microsoft.com/office/powerpoint/2010/main" val="416339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							</a:t>
            </a:r>
            <a:r>
              <a:rPr lang="en-US" b="1" dirty="0" err="1" smtClean="0"/>
              <a:t>alegre</a:t>
            </a:r>
            <a:r>
              <a:rPr lang="en-US" b="1" dirty="0" smtClean="0"/>
              <a:t>(s)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1" y="304436"/>
            <a:ext cx="5180603" cy="4511442"/>
          </a:xfrm>
        </p:spPr>
      </p:pic>
    </p:spTree>
    <p:extLst>
      <p:ext uri="{BB962C8B-B14F-4D97-AF65-F5344CB8AC3E}">
        <p14:creationId xmlns:p14="http://schemas.microsoft.com/office/powerpoint/2010/main" val="26063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Worried						</a:t>
            </a:r>
            <a:r>
              <a:rPr lang="en-US" b="1" dirty="0" err="1" smtClean="0"/>
              <a:t>preocupado</a:t>
            </a:r>
            <a:r>
              <a:rPr lang="en-US" b="1" dirty="0" smtClean="0"/>
              <a:t>(a)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92" y="503897"/>
            <a:ext cx="4902523" cy="3841152"/>
          </a:xfrm>
        </p:spPr>
      </p:pic>
    </p:spTree>
    <p:extLst>
      <p:ext uri="{BB962C8B-B14F-4D97-AF65-F5344CB8AC3E}">
        <p14:creationId xmlns:p14="http://schemas.microsoft.com/office/powerpoint/2010/main" val="89301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TIRED								</a:t>
            </a:r>
            <a:r>
              <a:rPr lang="en-US" b="1" dirty="0" err="1" smtClean="0"/>
              <a:t>cansado</a:t>
            </a:r>
            <a:r>
              <a:rPr lang="en-US" b="1" dirty="0" smtClean="0"/>
              <a:t>(a)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53" y="465554"/>
            <a:ext cx="3931376" cy="4394982"/>
          </a:xfrm>
        </p:spPr>
      </p:pic>
    </p:spTree>
    <p:extLst>
      <p:ext uri="{BB962C8B-B14F-4D97-AF65-F5344CB8AC3E}">
        <p14:creationId xmlns:p14="http://schemas.microsoft.com/office/powerpoint/2010/main" val="267934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161</TotalTime>
  <Words>70</Words>
  <Application>Microsoft Office PowerPoint</Application>
  <PresentationFormat>Widescreen</PresentationFormat>
  <Paragraphs>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Century Gothic</vt:lpstr>
      <vt:lpstr>Wingdings</vt:lpstr>
      <vt:lpstr>Wingdings 3</vt:lpstr>
      <vt:lpstr>Slice</vt:lpstr>
      <vt:lpstr>Estar + emotions</vt:lpstr>
      <vt:lpstr>PowerPoint Presentation</vt:lpstr>
      <vt:lpstr>Conjugations of estar (TO BE)</vt:lpstr>
      <vt:lpstr>SAD          triste(s)</vt:lpstr>
      <vt:lpstr>MAD       enojado(a)</vt:lpstr>
      <vt:lpstr>HAPPY      feliz/felices</vt:lpstr>
      <vt:lpstr>HAPPY       alegre(s)</vt:lpstr>
      <vt:lpstr>Worried      preocupado(a)</vt:lpstr>
      <vt:lpstr>TIRED        cansado(a)</vt:lpstr>
      <vt:lpstr>SO-SO      asÍ-asÍ</vt:lpstr>
      <vt:lpstr>SO-SO      mÁs o menos</vt:lpstr>
      <vt:lpstr>BAD         mal</vt:lpstr>
      <vt:lpstr>GOOD         bien</vt:lpstr>
      <vt:lpstr>SICK         enfermo(a)</vt:lpstr>
      <vt:lpstr>NERVOUS       nervioso(A)</vt:lpstr>
      <vt:lpstr>BUSY       ocupado(a)</vt:lpstr>
      <vt:lpstr>EXCITED      emocionado(a)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Estar + emotions</dc:title>
  <dc:creator>Amanda Ford</dc:creator>
  <cp:lastModifiedBy>Amanda Ford</cp:lastModifiedBy>
  <cp:revision>6</cp:revision>
  <dcterms:created xsi:type="dcterms:W3CDTF">2014-01-09T03:25:31Z</dcterms:created>
  <dcterms:modified xsi:type="dcterms:W3CDTF">2014-01-09T17:38:58Z</dcterms:modified>
</cp:coreProperties>
</file>