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0" r:id="rId3"/>
    <p:sldId id="259" r:id="rId4"/>
    <p:sldId id="264" r:id="rId5"/>
    <p:sldId id="262" r:id="rId6"/>
    <p:sldId id="283" r:id="rId7"/>
    <p:sldId id="279" r:id="rId8"/>
    <p:sldId id="281" r:id="rId9"/>
    <p:sldId id="282" r:id="rId10"/>
    <p:sldId id="257" r:id="rId11"/>
    <p:sldId id="261" r:id="rId12"/>
    <p:sldId id="263" r:id="rId13"/>
    <p:sldId id="268" r:id="rId14"/>
    <p:sldId id="275" r:id="rId15"/>
    <p:sldId id="278" r:id="rId16"/>
    <p:sldId id="269" r:id="rId17"/>
    <p:sldId id="270" r:id="rId18"/>
    <p:sldId id="271" r:id="rId19"/>
    <p:sldId id="276" r:id="rId20"/>
    <p:sldId id="277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BABA-B223-42F5-B26C-FAD11212F62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316DB-2D70-4A2F-8366-E953AABE3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2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8B31-B57E-4536-A1B6-DFC7C8D145F0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CFD2-3CDB-4D36-BDAE-168BC8611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 / IR Verb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learn</a:t>
            </a:r>
            <a:br>
              <a:rPr lang="en-US" dirty="0" smtClean="0"/>
            </a:br>
            <a:r>
              <a:rPr lang="en-US" dirty="0" err="1" smtClean="0"/>
              <a:t>aprender</a:t>
            </a:r>
            <a:endParaRPr lang="en-US" dirty="0"/>
          </a:p>
        </p:txBody>
      </p:sp>
      <p:pic>
        <p:nvPicPr>
          <p:cNvPr id="4" name="Content Placeholder 3" descr="boo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2980953" cy="1533333"/>
          </a:xfrm>
        </p:spPr>
      </p:pic>
      <p:pic>
        <p:nvPicPr>
          <p:cNvPr id="5" name="Content Placeholder 3" descr="boo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5029200"/>
            <a:ext cx="2980953" cy="1533333"/>
          </a:xfrm>
          <a:prstGeom prst="rect">
            <a:avLst/>
          </a:prstGeom>
        </p:spPr>
      </p:pic>
      <p:pic>
        <p:nvPicPr>
          <p:cNvPr id="6" name="Content Placeholder 3" descr="boo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505200"/>
            <a:ext cx="2980953" cy="1533333"/>
          </a:xfrm>
          <a:prstGeom prst="rect">
            <a:avLst/>
          </a:prstGeom>
        </p:spPr>
      </p:pic>
      <p:pic>
        <p:nvPicPr>
          <p:cNvPr id="7" name="Content Placeholder 3" descr="boo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429000"/>
            <a:ext cx="2980953" cy="1533333"/>
          </a:xfrm>
          <a:prstGeom prst="rect">
            <a:avLst/>
          </a:prstGeom>
        </p:spPr>
      </p:pic>
      <p:pic>
        <p:nvPicPr>
          <p:cNvPr id="8" name="Content Placeholder 3" descr="boo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371600"/>
            <a:ext cx="2980953" cy="153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Understand</a:t>
            </a:r>
            <a:br>
              <a:rPr lang="en-US" dirty="0" smtClean="0"/>
            </a:br>
            <a:r>
              <a:rPr lang="en-US" dirty="0" err="1" smtClean="0"/>
              <a:t>comprender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UNDERST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752600"/>
            <a:ext cx="4114800" cy="47026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Must, Ought</a:t>
            </a:r>
            <a:br>
              <a:rPr lang="en-US" dirty="0" smtClean="0"/>
            </a:br>
            <a:r>
              <a:rPr lang="en-US" dirty="0" err="1" smtClean="0"/>
              <a:t>Deber</a:t>
            </a:r>
            <a:endParaRPr lang="en-US" dirty="0"/>
          </a:p>
        </p:txBody>
      </p:sp>
      <p:pic>
        <p:nvPicPr>
          <p:cNvPr id="4" name="Content Placeholder 3" descr="deb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5521890" cy="5257800"/>
          </a:xfrm>
        </p:spPr>
      </p:pic>
      <p:sp>
        <p:nvSpPr>
          <p:cNvPr id="5" name="TextBox 4"/>
          <p:cNvSpPr txBox="1"/>
          <p:nvPr/>
        </p:nvSpPr>
        <p:spPr>
          <a:xfrm>
            <a:off x="228600" y="5715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Conjugation of </a:t>
            </a:r>
            <a:r>
              <a:rPr lang="en-US" dirty="0" err="1" smtClean="0"/>
              <a:t>deber</a:t>
            </a:r>
            <a:r>
              <a:rPr lang="en-US" dirty="0" smtClean="0"/>
              <a:t> + INFINITIVE = should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Sell</a:t>
            </a:r>
            <a:br>
              <a:rPr lang="en-US" dirty="0" smtClean="0"/>
            </a:br>
            <a:r>
              <a:rPr lang="en-US" dirty="0" smtClean="0"/>
              <a:t>Vender</a:t>
            </a:r>
            <a:endParaRPr lang="en-US" dirty="0"/>
          </a:p>
        </p:txBody>
      </p:sp>
      <p:pic>
        <p:nvPicPr>
          <p:cNvPr id="4" name="Content Placeholder 3" descr="S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807561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Write</a:t>
            </a:r>
            <a:br>
              <a:rPr lang="en-US" dirty="0" smtClean="0"/>
            </a:br>
            <a:r>
              <a:rPr lang="en-US" dirty="0" err="1" smtClean="0"/>
              <a:t>Escribir</a:t>
            </a:r>
            <a:endParaRPr lang="en-US" dirty="0"/>
          </a:p>
        </p:txBody>
      </p:sp>
      <p:pic>
        <p:nvPicPr>
          <p:cNvPr id="4" name="Content Placeholder 3" descr="WR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81200"/>
            <a:ext cx="4495800" cy="47421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Live</a:t>
            </a:r>
            <a:br>
              <a:rPr lang="en-US" dirty="0" smtClean="0"/>
            </a:br>
            <a:r>
              <a:rPr lang="en-US" smtClean="0"/>
              <a:t>Vivir</a:t>
            </a:r>
            <a:endParaRPr lang="en-US" dirty="0"/>
          </a:p>
        </p:txBody>
      </p:sp>
      <p:pic>
        <p:nvPicPr>
          <p:cNvPr id="4" name="Content Placeholder 3" descr="L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7905750" cy="48650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Open</a:t>
            </a:r>
            <a:br>
              <a:rPr lang="en-US" dirty="0" smtClean="0"/>
            </a:br>
            <a:r>
              <a:rPr lang="en-US" dirty="0" err="1" smtClean="0"/>
              <a:t>Abrir</a:t>
            </a:r>
            <a:endParaRPr lang="en-US" dirty="0"/>
          </a:p>
        </p:txBody>
      </p:sp>
      <p:pic>
        <p:nvPicPr>
          <p:cNvPr id="4" name="Content Placeholder 3" descr="OP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752600"/>
            <a:ext cx="48768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Attend</a:t>
            </a:r>
            <a:br>
              <a:rPr lang="en-US" dirty="0" smtClean="0"/>
            </a:br>
            <a:r>
              <a:rPr lang="en-US" dirty="0" err="1" smtClean="0"/>
              <a:t>Asistir</a:t>
            </a:r>
            <a:endParaRPr lang="en-US" dirty="0"/>
          </a:p>
        </p:txBody>
      </p:sp>
      <p:pic>
        <p:nvPicPr>
          <p:cNvPr id="4" name="Content Placeholder 3" descr="ATTE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905000"/>
            <a:ext cx="3537857" cy="4723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Share</a:t>
            </a:r>
            <a:br>
              <a:rPr lang="en-US" dirty="0" smtClean="0"/>
            </a:br>
            <a:r>
              <a:rPr lang="en-US" dirty="0" err="1" smtClean="0"/>
              <a:t>Compartir</a:t>
            </a:r>
            <a:endParaRPr lang="en-US" dirty="0"/>
          </a:p>
        </p:txBody>
      </p:sp>
      <p:pic>
        <p:nvPicPr>
          <p:cNvPr id="4" name="Content Placeholder 3" descr="SH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399" y="1371600"/>
            <a:ext cx="8297333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Receive</a:t>
            </a:r>
            <a:br>
              <a:rPr lang="en-US" dirty="0" smtClean="0"/>
            </a:br>
            <a:r>
              <a:rPr lang="en-US" dirty="0" err="1" smtClean="0"/>
              <a:t>Recibir</a:t>
            </a:r>
            <a:endParaRPr lang="en-US" dirty="0"/>
          </a:p>
        </p:txBody>
      </p:sp>
      <p:pic>
        <p:nvPicPr>
          <p:cNvPr id="4" name="Content Placeholder 3" descr="RECE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6590907" cy="49178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Eat</a:t>
            </a:r>
            <a:br>
              <a:rPr lang="en-US" dirty="0" smtClean="0"/>
            </a:br>
            <a:r>
              <a:rPr lang="en-US" dirty="0" smtClean="0"/>
              <a:t>Comer</a:t>
            </a:r>
            <a:endParaRPr lang="en-US" dirty="0"/>
          </a:p>
        </p:txBody>
      </p:sp>
      <p:pic>
        <p:nvPicPr>
          <p:cNvPr id="4" name="Content Placeholder 3" descr="e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7646361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Go Up Stairs</a:t>
            </a:r>
            <a:br>
              <a:rPr lang="en-US" dirty="0" smtClean="0"/>
            </a:br>
            <a:r>
              <a:rPr lang="en-US" dirty="0" err="1" smtClean="0"/>
              <a:t>Subir</a:t>
            </a:r>
            <a:endParaRPr lang="en-US" dirty="0"/>
          </a:p>
        </p:txBody>
      </p:sp>
      <p:pic>
        <p:nvPicPr>
          <p:cNvPr id="4" name="Content Placeholder 3" descr="stai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133600"/>
            <a:ext cx="4701575" cy="4397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describe</a:t>
            </a:r>
            <a:br>
              <a:rPr lang="en-US" dirty="0" smtClean="0"/>
            </a:br>
            <a:r>
              <a:rPr lang="en-US" dirty="0" err="1" smtClean="0"/>
              <a:t>Describir</a:t>
            </a:r>
            <a:endParaRPr lang="en-US" dirty="0"/>
          </a:p>
        </p:txBody>
      </p:sp>
      <p:pic>
        <p:nvPicPr>
          <p:cNvPr id="4" name="Content Placeholder 3" descr="descri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752600"/>
            <a:ext cx="6460503" cy="48391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Drink</a:t>
            </a:r>
            <a:br>
              <a:rPr lang="en-US" dirty="0" smtClean="0"/>
            </a:br>
            <a:r>
              <a:rPr lang="en-US" dirty="0" err="1" smtClean="0"/>
              <a:t>Beber</a:t>
            </a:r>
            <a:endParaRPr lang="en-US" dirty="0"/>
          </a:p>
        </p:txBody>
      </p:sp>
      <p:pic>
        <p:nvPicPr>
          <p:cNvPr id="4" name="Content Placeholder 3" descr="dr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468002"/>
            <a:ext cx="4572000" cy="4976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Read</a:t>
            </a:r>
            <a:br>
              <a:rPr lang="en-US" dirty="0" smtClean="0"/>
            </a:br>
            <a:r>
              <a:rPr lang="en-US" dirty="0" smtClean="0"/>
              <a:t>Leer</a:t>
            </a:r>
            <a:endParaRPr lang="en-US" dirty="0"/>
          </a:p>
        </p:txBody>
      </p:sp>
      <p:pic>
        <p:nvPicPr>
          <p:cNvPr id="4" name="Content Placeholder 3" descr="re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7210839" cy="48247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Run</a:t>
            </a:r>
            <a:br>
              <a:rPr lang="en-US" dirty="0" smtClean="0"/>
            </a:br>
            <a:r>
              <a:rPr lang="en-US" dirty="0" err="1" smtClean="0"/>
              <a:t>Correr</a:t>
            </a:r>
            <a:endParaRPr lang="en-US" dirty="0"/>
          </a:p>
        </p:txBody>
      </p:sp>
      <p:pic>
        <p:nvPicPr>
          <p:cNvPr id="4" name="Content Placeholder 3" descr="r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49976"/>
            <a:ext cx="6810126" cy="49270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do</a:t>
            </a:r>
            <a:br>
              <a:rPr lang="en-US" dirty="0" smtClean="0"/>
            </a:br>
            <a:r>
              <a:rPr lang="en-US" dirty="0" err="1" smtClean="0"/>
              <a:t>Hacer</a:t>
            </a:r>
            <a:endParaRPr lang="en-US" dirty="0"/>
          </a:p>
        </p:txBody>
      </p:sp>
      <p:pic>
        <p:nvPicPr>
          <p:cNvPr id="4" name="Content Placeholder 3" descr="hac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6951355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do (exercise)</a:t>
            </a:r>
            <a:br>
              <a:rPr lang="en-US" dirty="0" smtClean="0"/>
            </a:b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ejercicio</a:t>
            </a:r>
            <a:endParaRPr lang="en-US" dirty="0"/>
          </a:p>
        </p:txBody>
      </p:sp>
      <p:pic>
        <p:nvPicPr>
          <p:cNvPr id="4" name="Content Placeholder 3" descr="exerci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524000"/>
            <a:ext cx="6470555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watch TV</a:t>
            </a:r>
            <a:br>
              <a:rPr lang="en-US" dirty="0" smtClean="0"/>
            </a:b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televisión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watch t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6585672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watch movies</a:t>
            </a:r>
            <a:br>
              <a:rPr lang="en-US" dirty="0" smtClean="0"/>
            </a:b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endParaRPr lang="en-US" dirty="0"/>
          </a:p>
        </p:txBody>
      </p:sp>
      <p:pic>
        <p:nvPicPr>
          <p:cNvPr id="4" name="Content Placeholder 3" descr="watch mov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571216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62</Words>
  <Application>Microsoft Office PowerPoint</Application>
  <PresentationFormat>On-screen Show (4:3)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ER / IR Verb List</vt:lpstr>
      <vt:lpstr>To Eat Comer</vt:lpstr>
      <vt:lpstr>To Drink Beber</vt:lpstr>
      <vt:lpstr>To Read Leer</vt:lpstr>
      <vt:lpstr>To Run Correr</vt:lpstr>
      <vt:lpstr>To do Hacer</vt:lpstr>
      <vt:lpstr>To do (exercise) hacer ejercicio</vt:lpstr>
      <vt:lpstr>To watch TV ver la televisión </vt:lpstr>
      <vt:lpstr>To watch movies ver las películas</vt:lpstr>
      <vt:lpstr>To learn aprender</vt:lpstr>
      <vt:lpstr>To Understand comprender </vt:lpstr>
      <vt:lpstr>Must, Ought Deber</vt:lpstr>
      <vt:lpstr>To Sell Vender</vt:lpstr>
      <vt:lpstr>To Write Escribir</vt:lpstr>
      <vt:lpstr>To Live Vivir</vt:lpstr>
      <vt:lpstr>To Open Abrir</vt:lpstr>
      <vt:lpstr>To Attend Asistir</vt:lpstr>
      <vt:lpstr>To Share Compartir</vt:lpstr>
      <vt:lpstr>To Receive Recibir</vt:lpstr>
      <vt:lpstr>To Go Up Stairs Subir</vt:lpstr>
      <vt:lpstr>To describe Describir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 / IR Verb List</dc:title>
  <dc:creator>aford</dc:creator>
  <cp:lastModifiedBy>Amanda Ford</cp:lastModifiedBy>
  <cp:revision>18</cp:revision>
  <cp:lastPrinted>2014-01-31T17:12:32Z</cp:lastPrinted>
  <dcterms:created xsi:type="dcterms:W3CDTF">2013-02-19T15:44:20Z</dcterms:created>
  <dcterms:modified xsi:type="dcterms:W3CDTF">2014-01-31T17:45:39Z</dcterms:modified>
</cp:coreProperties>
</file>