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6D019-F6CE-4BA1-9FCA-7226E3CB4BA2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1A5F1-E6F4-4A24-925A-5951E6B3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26701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2822184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686150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110675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711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426522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61142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302424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369431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603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909755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85419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spcBef>
                <a:spcPts val="0"/>
              </a:spcBef>
              <a:buSzPct val="100000"/>
              <a:defRPr sz="4800"/>
            </a:lvl1pPr>
            <a:lvl2pPr indent="304800" algn="ctr">
              <a:spcBef>
                <a:spcPts val="0"/>
              </a:spcBef>
              <a:buSzPct val="100000"/>
              <a:defRPr sz="4800"/>
            </a:lvl2pPr>
            <a:lvl3pPr indent="304800" algn="ctr">
              <a:spcBef>
                <a:spcPts val="0"/>
              </a:spcBef>
              <a:buSzPct val="100000"/>
              <a:defRPr sz="4800"/>
            </a:lvl3pPr>
            <a:lvl4pPr indent="304800" algn="ctr">
              <a:spcBef>
                <a:spcPts val="0"/>
              </a:spcBef>
              <a:buSzPct val="100000"/>
              <a:defRPr sz="4800"/>
            </a:lvl4pPr>
            <a:lvl5pPr indent="304800" algn="ctr">
              <a:spcBef>
                <a:spcPts val="0"/>
              </a:spcBef>
              <a:buSzPct val="100000"/>
              <a:defRPr sz="4800"/>
            </a:lvl5pPr>
            <a:lvl6pPr indent="304800" algn="ctr">
              <a:spcBef>
                <a:spcPts val="0"/>
              </a:spcBef>
              <a:buSzPct val="100000"/>
              <a:defRPr sz="4800"/>
            </a:lvl6pPr>
            <a:lvl7pPr indent="304800" algn="ctr">
              <a:spcBef>
                <a:spcPts val="0"/>
              </a:spcBef>
              <a:buSzPct val="100000"/>
              <a:defRPr sz="4800"/>
            </a:lvl7pPr>
            <a:lvl8pPr indent="304800" algn="ctr">
              <a:spcBef>
                <a:spcPts val="0"/>
              </a:spcBef>
              <a:buSzPct val="100000"/>
              <a:defRPr sz="4800"/>
            </a:lvl8pPr>
            <a:lvl9pPr indent="304800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SzPct val="100000"/>
              <a:defRPr sz="3000"/>
            </a:lvl1pPr>
            <a:lvl2pPr marL="742950" indent="-133350">
              <a:spcBef>
                <a:spcPts val="480"/>
              </a:spcBef>
              <a:buSzPct val="100000"/>
              <a:defRPr sz="2400"/>
            </a:lvl2pPr>
            <a:lvl3pPr marL="1143000" indent="-76200">
              <a:spcBef>
                <a:spcPts val="480"/>
              </a:spcBef>
              <a:buSzPct val="100000"/>
              <a:defRPr sz="2400"/>
            </a:lvl3pPr>
            <a:lvl4pPr marL="1600200" indent="-114300">
              <a:spcBef>
                <a:spcPts val="360"/>
              </a:spcBef>
              <a:buSzPct val="100000"/>
              <a:defRPr sz="1800"/>
            </a:lvl4pPr>
            <a:lvl5pPr marL="2057400" indent="-114300">
              <a:spcBef>
                <a:spcPts val="360"/>
              </a:spcBef>
              <a:buSzPct val="100000"/>
              <a:defRPr sz="1800"/>
            </a:lvl5pPr>
            <a:lvl6pPr marL="2514600" indent="-114300">
              <a:spcBef>
                <a:spcPts val="360"/>
              </a:spcBef>
              <a:buSzPct val="100000"/>
              <a:defRPr sz="1800"/>
            </a:lvl6pPr>
            <a:lvl7pPr marL="2971800" indent="-114300">
              <a:spcBef>
                <a:spcPts val="360"/>
              </a:spcBef>
              <a:buSzPct val="100000"/>
              <a:defRPr sz="1800"/>
            </a:lvl7pPr>
            <a:lvl8pPr marL="3429000" indent="-114300">
              <a:spcBef>
                <a:spcPts val="360"/>
              </a:spcBef>
              <a:buSzPct val="100000"/>
              <a:defRPr sz="1800"/>
            </a:lvl8pPr>
            <a:lvl9pPr marL="3886200" indent="-11430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22959" y="1959750"/>
            <a:ext cx="7498199" cy="191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 of Year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Oral Assessment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645919" y="4114800"/>
            <a:ext cx="5852159" cy="822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b="1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Spanish I and II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#3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¿A qué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hora empieza la escuela?  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¿A qué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hora vienes a la clase de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inglés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" b="1" smtClean="0">
                <a:latin typeface="Times New Roman"/>
                <a:ea typeface="Times New Roman"/>
                <a:cs typeface="Times New Roman"/>
                <a:sym typeface="Times New Roman"/>
              </a:rPr>
              <a:t>Prefieres tú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la comida china o la comida mexicana?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¿Dónde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almuerzas en la escuela?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¿Tienes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un perro o un gato?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#4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62525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¿Cuántas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personas tienes en tu familia?  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¿Cuántas habitaciónes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tienes en tu casa?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¿Tiene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tu madre el pelo largo o corto?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es el nombre de tu abuelo?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¿Dónde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cocinas la comida en tu casa?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Spanish II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1.  What is your name?</a:t>
            </a:r>
          </a:p>
          <a:p>
            <a:pPr lvl="0" rt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2.  How old are you?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1.  Where are you from?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2.  What’s the weather like?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3.  What is the date today?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4.  What do you like to do?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5.  What is your best friend like?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76232" y="276525"/>
            <a:ext cx="8591490" cy="8295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#2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76227" y="1490900"/>
            <a:ext cx="8591400" cy="490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1.  Do you prefer white chocolate or brown chocolate?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2.  How many hours do you sleep each night?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3.  Where do you eat lunch?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4.  What time do you go home?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5.   How many people do you have in your family?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76232" y="276525"/>
            <a:ext cx="8591400" cy="82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#3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276225" y="1490900"/>
            <a:ext cx="8591400" cy="524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1.  Where do you bathe?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2.  When do you brush your teeth?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3.  What time do you go to bed?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4.  Where do you get dressed?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5.  What time do you wake up?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76232" y="276525"/>
            <a:ext cx="8591400" cy="82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#4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76227" y="1490900"/>
            <a:ext cx="8591400" cy="490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1.  Did you study for a test last night?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2.  Where did you go this past weekend?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3.  Did you do your homework last night?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4.  What time did you arrive at school this morning?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5.  Did you see a movie last Friday?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2400"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Spanish I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4800" dirty="0" smtClean="0">
                <a:latin typeface="Times New Roman"/>
                <a:ea typeface="Times New Roman"/>
                <a:cs typeface="Times New Roman"/>
                <a:sym typeface="Times New Roman"/>
              </a:rPr>
              <a:t>¿Cómo te llamas?</a:t>
            </a:r>
            <a:endParaRPr lang="en"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sz="4800" dirty="0" smtClean="0">
                <a:latin typeface="Times New Roman"/>
                <a:ea typeface="Times New Roman"/>
                <a:cs typeface="Times New Roman"/>
                <a:sym typeface="Times New Roman"/>
              </a:rPr>
              <a:t>¿Cuántos años tienes tú?</a:t>
            </a:r>
            <a:endParaRPr lang="en" sz="4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#1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De dónde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eres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tú?</a:t>
            </a: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tiempo hace hoy?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es la fecha de hoy?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hora es?</a:t>
            </a: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¿Cómo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es tu mejor amigo/a?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#2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tiempo hace en el invierno?  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¿Tienes tú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mucha tarea?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te gusta hacer?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¿Adónde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vas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tú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con los amigos?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deportes juegas?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439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light-gradient</vt:lpstr>
      <vt:lpstr>End of Year Oral Assessment</vt:lpstr>
      <vt:lpstr>Spanish II</vt:lpstr>
      <vt:lpstr>#1</vt:lpstr>
      <vt:lpstr>#2</vt:lpstr>
      <vt:lpstr>#3</vt:lpstr>
      <vt:lpstr>#4</vt:lpstr>
      <vt:lpstr>Spanish I</vt:lpstr>
      <vt:lpstr>#1</vt:lpstr>
      <vt:lpstr>#2</vt:lpstr>
      <vt:lpstr>#3</vt:lpstr>
      <vt:lpstr>#4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Year Oral Assessment</dc:title>
  <dc:creator>Amanda Ford</dc:creator>
  <cp:lastModifiedBy>Amanda Ford</cp:lastModifiedBy>
  <cp:revision>6</cp:revision>
  <cp:lastPrinted>2015-05-20T16:27:01Z</cp:lastPrinted>
  <dcterms:modified xsi:type="dcterms:W3CDTF">2015-05-20T16:28:52Z</dcterms:modified>
</cp:coreProperties>
</file>