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6D019-F6CE-4BA1-9FCA-7226E3CB4BA2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1A5F1-E6F4-4A24-925A-5951E6B35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26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26701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100"/>
          </a:p>
        </p:txBody>
      </p:sp>
    </p:spTree>
    <p:extLst>
      <p:ext uri="{BB962C8B-B14F-4D97-AF65-F5344CB8AC3E}">
        <p14:creationId xmlns:p14="http://schemas.microsoft.com/office/powerpoint/2010/main" val="2822184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100"/>
          </a:p>
        </p:txBody>
      </p:sp>
    </p:spTree>
    <p:extLst>
      <p:ext uri="{BB962C8B-B14F-4D97-AF65-F5344CB8AC3E}">
        <p14:creationId xmlns:p14="http://schemas.microsoft.com/office/powerpoint/2010/main" val="6861507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100"/>
          </a:p>
        </p:txBody>
      </p:sp>
    </p:spTree>
    <p:extLst>
      <p:ext uri="{BB962C8B-B14F-4D97-AF65-F5344CB8AC3E}">
        <p14:creationId xmlns:p14="http://schemas.microsoft.com/office/powerpoint/2010/main" val="1106751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711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100"/>
          </a:p>
        </p:txBody>
      </p:sp>
    </p:spTree>
    <p:extLst>
      <p:ext uri="{BB962C8B-B14F-4D97-AF65-F5344CB8AC3E}">
        <p14:creationId xmlns:p14="http://schemas.microsoft.com/office/powerpoint/2010/main" val="4265228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100"/>
          </a:p>
        </p:txBody>
      </p:sp>
    </p:spTree>
    <p:extLst>
      <p:ext uri="{BB962C8B-B14F-4D97-AF65-F5344CB8AC3E}">
        <p14:creationId xmlns:p14="http://schemas.microsoft.com/office/powerpoint/2010/main" val="611423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100"/>
          </a:p>
        </p:txBody>
      </p:sp>
    </p:spTree>
    <p:extLst>
      <p:ext uri="{BB962C8B-B14F-4D97-AF65-F5344CB8AC3E}">
        <p14:creationId xmlns:p14="http://schemas.microsoft.com/office/powerpoint/2010/main" val="3024243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100"/>
          </a:p>
        </p:txBody>
      </p:sp>
    </p:spTree>
    <p:extLst>
      <p:ext uri="{BB962C8B-B14F-4D97-AF65-F5344CB8AC3E}">
        <p14:creationId xmlns:p14="http://schemas.microsoft.com/office/powerpoint/2010/main" val="3694317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6030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100"/>
          </a:p>
        </p:txBody>
      </p:sp>
    </p:spTree>
    <p:extLst>
      <p:ext uri="{BB962C8B-B14F-4D97-AF65-F5344CB8AC3E}">
        <p14:creationId xmlns:p14="http://schemas.microsoft.com/office/powerpoint/2010/main" val="909755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100"/>
          </a:p>
        </p:txBody>
      </p:sp>
    </p:spTree>
    <p:extLst>
      <p:ext uri="{BB962C8B-B14F-4D97-AF65-F5344CB8AC3E}">
        <p14:creationId xmlns:p14="http://schemas.microsoft.com/office/powerpoint/2010/main" val="854195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spcBef>
                <a:spcPts val="0"/>
              </a:spcBef>
              <a:buSzPct val="100000"/>
              <a:defRPr sz="4800"/>
            </a:lvl1pPr>
            <a:lvl2pPr indent="304800" algn="ctr">
              <a:spcBef>
                <a:spcPts val="0"/>
              </a:spcBef>
              <a:buSzPct val="100000"/>
              <a:defRPr sz="4800"/>
            </a:lvl2pPr>
            <a:lvl3pPr indent="304800" algn="ctr">
              <a:spcBef>
                <a:spcPts val="0"/>
              </a:spcBef>
              <a:buSzPct val="100000"/>
              <a:defRPr sz="4800"/>
            </a:lvl3pPr>
            <a:lvl4pPr indent="304800" algn="ctr">
              <a:spcBef>
                <a:spcPts val="0"/>
              </a:spcBef>
              <a:buSzPct val="100000"/>
              <a:defRPr sz="4800"/>
            </a:lvl4pPr>
            <a:lvl5pPr indent="304800" algn="ctr">
              <a:spcBef>
                <a:spcPts val="0"/>
              </a:spcBef>
              <a:buSzPct val="100000"/>
              <a:defRPr sz="4800"/>
            </a:lvl5pPr>
            <a:lvl6pPr indent="304800" algn="ctr">
              <a:spcBef>
                <a:spcPts val="0"/>
              </a:spcBef>
              <a:buSzPct val="100000"/>
              <a:defRPr sz="4800"/>
            </a:lvl6pPr>
            <a:lvl7pPr indent="304800" algn="ctr">
              <a:spcBef>
                <a:spcPts val="0"/>
              </a:spcBef>
              <a:buSzPct val="100000"/>
              <a:defRPr sz="4800"/>
            </a:lvl7pPr>
            <a:lvl8pPr indent="304800" algn="ctr">
              <a:spcBef>
                <a:spcPts val="0"/>
              </a:spcBef>
              <a:buSzPct val="100000"/>
              <a:defRPr sz="4800"/>
            </a:lvl8pPr>
            <a:lvl9pPr indent="304800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SzPct val="100000"/>
              <a:defRPr sz="3000"/>
            </a:lvl1pPr>
            <a:lvl2pPr marL="742950" indent="-133350">
              <a:spcBef>
                <a:spcPts val="480"/>
              </a:spcBef>
              <a:buSzPct val="100000"/>
              <a:defRPr sz="2400"/>
            </a:lvl2pPr>
            <a:lvl3pPr marL="1143000" indent="-76200">
              <a:spcBef>
                <a:spcPts val="480"/>
              </a:spcBef>
              <a:buSzPct val="100000"/>
              <a:defRPr sz="2400"/>
            </a:lvl3pPr>
            <a:lvl4pPr marL="1600200" indent="-114300">
              <a:spcBef>
                <a:spcPts val="360"/>
              </a:spcBef>
              <a:buSzPct val="100000"/>
              <a:defRPr sz="1800"/>
            </a:lvl4pPr>
            <a:lvl5pPr marL="2057400" indent="-114300">
              <a:spcBef>
                <a:spcPts val="360"/>
              </a:spcBef>
              <a:buSzPct val="100000"/>
              <a:defRPr sz="1800"/>
            </a:lvl5pPr>
            <a:lvl6pPr marL="2514600" indent="-114300">
              <a:spcBef>
                <a:spcPts val="360"/>
              </a:spcBef>
              <a:buSzPct val="100000"/>
              <a:defRPr sz="1800"/>
            </a:lvl6pPr>
            <a:lvl7pPr marL="2971800" indent="-114300">
              <a:spcBef>
                <a:spcPts val="360"/>
              </a:spcBef>
              <a:buSzPct val="100000"/>
              <a:defRPr sz="1800"/>
            </a:lvl7pPr>
            <a:lvl8pPr marL="3429000" indent="-114300">
              <a:spcBef>
                <a:spcPts val="360"/>
              </a:spcBef>
              <a:buSzPct val="100000"/>
              <a:defRPr sz="1800"/>
            </a:lvl8pPr>
            <a:lvl9pPr marL="3886200" indent="-114300"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822959" y="1959750"/>
            <a:ext cx="7498199" cy="1918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End of Year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6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Oral Assessment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645919" y="4114800"/>
            <a:ext cx="5852159" cy="82296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400" b="1" i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Spanish I and II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3314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#3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1.  </a:t>
            </a:r>
            <a:r>
              <a:rPr lang="en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¿A qué 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hora empieza la escuela?  </a:t>
            </a:r>
          </a:p>
          <a:p>
            <a:pPr lvl="0" rtl="0">
              <a:spcBef>
                <a:spcPts val="0"/>
              </a:spcBef>
              <a:buNone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2.  </a:t>
            </a:r>
            <a:r>
              <a:rPr lang="en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¿A qué 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hora vienes a la clase de </a:t>
            </a:r>
            <a:r>
              <a:rPr lang="en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inglés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lvl="0" rtl="0">
              <a:spcBef>
                <a:spcPts val="0"/>
              </a:spcBef>
              <a:buNone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3.  </a:t>
            </a:r>
            <a:r>
              <a:rPr lang="en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</a:t>
            </a:r>
            <a:r>
              <a:rPr lang="en" b="1" smtClean="0">
                <a:latin typeface="Times New Roman"/>
                <a:ea typeface="Times New Roman"/>
                <a:cs typeface="Times New Roman"/>
                <a:sym typeface="Times New Roman"/>
              </a:rPr>
              <a:t>Prefieres tú 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la comida china o la comida mexicana?</a:t>
            </a:r>
          </a:p>
          <a:p>
            <a:pPr lvl="0" rtl="0">
              <a:spcBef>
                <a:spcPts val="0"/>
              </a:spcBef>
              <a:buNone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4.  </a:t>
            </a:r>
            <a:r>
              <a:rPr lang="en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¿Dónde 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almuerzas en la escuela?</a:t>
            </a:r>
          </a:p>
          <a:p>
            <a:pPr lvl="0" rtl="0">
              <a:spcBef>
                <a:spcPts val="0"/>
              </a:spcBef>
              <a:buNone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5.  </a:t>
            </a:r>
            <a:r>
              <a:rPr lang="en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¿Tienes 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un perro o un gato?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endParaRPr lang="en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3314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#4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62525" y="1600200"/>
            <a:ext cx="8229600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1.  </a:t>
            </a:r>
            <a:r>
              <a:rPr lang="en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¿Cuántas 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personas tienes en tu familia?  </a:t>
            </a:r>
          </a:p>
          <a:p>
            <a:pPr lvl="0" rtl="0">
              <a:spcBef>
                <a:spcPts val="0"/>
              </a:spcBef>
              <a:buNone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2.  </a:t>
            </a:r>
            <a:r>
              <a:rPr lang="en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¿Cuántas habitaciónes 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tienes en tu casa?</a:t>
            </a:r>
          </a:p>
          <a:p>
            <a:pPr lvl="0" rtl="0">
              <a:spcBef>
                <a:spcPts val="0"/>
              </a:spcBef>
              <a:buNone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3.  </a:t>
            </a:r>
            <a:r>
              <a:rPr lang="en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¿Tiene 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tu madre el pelo largo o corto?</a:t>
            </a:r>
          </a:p>
          <a:p>
            <a:pPr lvl="0" rtl="0">
              <a:spcBef>
                <a:spcPts val="0"/>
              </a:spcBef>
              <a:buNone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4.  </a:t>
            </a:r>
            <a:r>
              <a:rPr lang="en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¿Qué 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es el nombre de tu abuelo?</a:t>
            </a:r>
          </a:p>
          <a:p>
            <a:pPr lvl="0" rtl="0">
              <a:spcBef>
                <a:spcPts val="0"/>
              </a:spcBef>
              <a:buNone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5.  </a:t>
            </a:r>
            <a:r>
              <a:rPr lang="en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¿Dónde </a:t>
            </a:r>
            <a:r>
              <a:rPr lang="en" b="1" dirty="0">
                <a:latin typeface="Times New Roman"/>
                <a:ea typeface="Times New Roman"/>
                <a:cs typeface="Times New Roman"/>
                <a:sym typeface="Times New Roman"/>
              </a:rPr>
              <a:t>cocinas la comida en tu casa?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endParaRPr lang="en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Spanish II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latin typeface="Times New Roman"/>
                <a:ea typeface="Times New Roman"/>
                <a:cs typeface="Times New Roman"/>
                <a:sym typeface="Times New Roman"/>
              </a:rPr>
              <a:t>1.  What is your name?</a:t>
            </a:r>
          </a:p>
          <a:p>
            <a:pPr lvl="0" rtl="0">
              <a:spcBef>
                <a:spcPts val="0"/>
              </a:spcBef>
              <a:buNone/>
            </a:pP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buNone/>
            </a:pPr>
            <a:r>
              <a:rPr lang="en" sz="4800">
                <a:latin typeface="Times New Roman"/>
                <a:ea typeface="Times New Roman"/>
                <a:cs typeface="Times New Roman"/>
                <a:sym typeface="Times New Roman"/>
              </a:rPr>
              <a:t>2.  How old are you?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3314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#1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1.  Where are you from?</a:t>
            </a:r>
          </a:p>
          <a:p>
            <a:pPr lvl="0" rtl="0">
              <a:spcBef>
                <a:spcPts val="0"/>
              </a:spcBef>
              <a:buNone/>
            </a:pP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2.  What’s the weather like?</a:t>
            </a:r>
          </a:p>
          <a:p>
            <a:pPr lvl="0" rtl="0">
              <a:spcBef>
                <a:spcPts val="0"/>
              </a:spcBef>
              <a:buNone/>
            </a:pP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3.  What is the date today?</a:t>
            </a:r>
          </a:p>
          <a:p>
            <a:pPr lvl="0" rtl="0">
              <a:spcBef>
                <a:spcPts val="0"/>
              </a:spcBef>
              <a:buNone/>
            </a:pP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4.  What do you like to do?</a:t>
            </a:r>
          </a:p>
          <a:p>
            <a:pPr lvl="0" rtl="0">
              <a:spcBef>
                <a:spcPts val="0"/>
              </a:spcBef>
              <a:buNone/>
            </a:pP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5.  What is your best friend like?</a:t>
            </a:r>
          </a:p>
          <a:p>
            <a:pPr lvl="0"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endParaRPr lang="en" sz="36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76232" y="276525"/>
            <a:ext cx="8591490" cy="8295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#2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76227" y="1490900"/>
            <a:ext cx="8591400" cy="490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1.  Do you prefer white chocolate or brown chocolate?</a:t>
            </a:r>
          </a:p>
          <a:p>
            <a:pPr lvl="0" rtl="0">
              <a:spcBef>
                <a:spcPts val="0"/>
              </a:spcBef>
              <a:buNone/>
            </a:pP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2.  How many hours do you sleep each night?</a:t>
            </a:r>
          </a:p>
          <a:p>
            <a:pPr lvl="0" rtl="0">
              <a:spcBef>
                <a:spcPts val="0"/>
              </a:spcBef>
              <a:buNone/>
            </a:pP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3.  Where do you eat lunch?</a:t>
            </a:r>
          </a:p>
          <a:p>
            <a:pPr lvl="0" rtl="0">
              <a:spcBef>
                <a:spcPts val="0"/>
              </a:spcBef>
              <a:buNone/>
            </a:pP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4.  What time do you go home?</a:t>
            </a:r>
          </a:p>
          <a:p>
            <a:pPr lvl="0" rtl="0">
              <a:spcBef>
                <a:spcPts val="0"/>
              </a:spcBef>
              <a:buNone/>
            </a:pP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b="1">
                <a:latin typeface="Times New Roman"/>
                <a:ea typeface="Times New Roman"/>
                <a:cs typeface="Times New Roman"/>
                <a:sym typeface="Times New Roman"/>
              </a:rPr>
              <a:t>5.   How many people do you have in your family?</a:t>
            </a:r>
          </a:p>
          <a:p>
            <a:pPr lvl="0"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endParaRPr lang="en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276232" y="276525"/>
            <a:ext cx="8591400" cy="829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#3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276225" y="1490900"/>
            <a:ext cx="8591400" cy="5248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1.  Where do you bathe?</a:t>
            </a:r>
          </a:p>
          <a:p>
            <a:pPr lvl="0" rtl="0">
              <a:spcBef>
                <a:spcPts val="0"/>
              </a:spcBef>
              <a:buNone/>
            </a:pP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2.  When do you brush your teeth?</a:t>
            </a:r>
          </a:p>
          <a:p>
            <a:pPr lvl="0" rtl="0">
              <a:spcBef>
                <a:spcPts val="0"/>
              </a:spcBef>
              <a:buNone/>
            </a:pP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3.  What time do you go to bed?</a:t>
            </a:r>
          </a:p>
          <a:p>
            <a:pPr lvl="0" rtl="0">
              <a:spcBef>
                <a:spcPts val="0"/>
              </a:spcBef>
              <a:buNone/>
            </a:pP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4.  Where do you get dressed?</a:t>
            </a:r>
          </a:p>
          <a:p>
            <a:pPr lvl="0" rtl="0">
              <a:spcBef>
                <a:spcPts val="0"/>
              </a:spcBef>
              <a:buNone/>
            </a:pP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5.  What time do you wake up?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endParaRPr lang="en" sz="36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276232" y="276525"/>
            <a:ext cx="8591400" cy="829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#4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276227" y="1490900"/>
            <a:ext cx="8591400" cy="490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>
                <a:latin typeface="Courier New"/>
                <a:ea typeface="Courier New"/>
                <a:cs typeface="Courier New"/>
                <a:sym typeface="Courier New"/>
              </a:rPr>
              <a:t>1.  Did you study for a test last night?</a:t>
            </a:r>
          </a:p>
          <a:p>
            <a:pPr lvl="0" rtl="0">
              <a:spcBef>
                <a:spcPts val="0"/>
              </a:spcBef>
              <a:buNone/>
            </a:pPr>
            <a:endParaRPr sz="2400" b="1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 b="1">
                <a:latin typeface="Courier New"/>
                <a:ea typeface="Courier New"/>
                <a:cs typeface="Courier New"/>
                <a:sym typeface="Courier New"/>
              </a:rPr>
              <a:t>2.  Where did you go this past weekend?</a:t>
            </a:r>
          </a:p>
          <a:p>
            <a:pPr lvl="0" rtl="0">
              <a:spcBef>
                <a:spcPts val="0"/>
              </a:spcBef>
              <a:buNone/>
            </a:pPr>
            <a:endParaRPr sz="2400" b="1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 b="1">
                <a:latin typeface="Courier New"/>
                <a:ea typeface="Courier New"/>
                <a:cs typeface="Courier New"/>
                <a:sym typeface="Courier New"/>
              </a:rPr>
              <a:t>3.  Did you do your homework last night?</a:t>
            </a:r>
          </a:p>
          <a:p>
            <a:pPr lvl="0" rtl="0">
              <a:spcBef>
                <a:spcPts val="0"/>
              </a:spcBef>
              <a:buNone/>
            </a:pPr>
            <a:endParaRPr sz="2400" b="1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 b="1">
                <a:latin typeface="Courier New"/>
                <a:ea typeface="Courier New"/>
                <a:cs typeface="Courier New"/>
                <a:sym typeface="Courier New"/>
              </a:rPr>
              <a:t>4.  What time did you arrive at school this morning?</a:t>
            </a:r>
          </a:p>
          <a:p>
            <a:pPr lvl="0" rtl="0">
              <a:spcBef>
                <a:spcPts val="0"/>
              </a:spcBef>
              <a:buNone/>
            </a:pPr>
            <a:endParaRPr sz="2400" b="1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 b="1">
                <a:latin typeface="Courier New"/>
                <a:ea typeface="Courier New"/>
                <a:cs typeface="Courier New"/>
                <a:sym typeface="Courier New"/>
              </a:rPr>
              <a:t>5.  Did you see a movie last Friday?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endParaRPr lang="en" sz="2400" b="1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Spanish I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dirty="0">
                <a:latin typeface="Times New Roman"/>
                <a:ea typeface="Times New Roman"/>
                <a:cs typeface="Times New Roman"/>
                <a:sym typeface="Times New Roman"/>
              </a:rPr>
              <a:t>1.  </a:t>
            </a:r>
            <a:r>
              <a:rPr lang="en" sz="4800" dirty="0" smtClean="0">
                <a:latin typeface="Times New Roman"/>
                <a:ea typeface="Times New Roman"/>
                <a:cs typeface="Times New Roman"/>
                <a:sym typeface="Times New Roman"/>
              </a:rPr>
              <a:t>¿Cómo te llamas?</a:t>
            </a:r>
            <a:endParaRPr lang="en" sz="4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4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4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4800" dirty="0">
                <a:latin typeface="Times New Roman"/>
                <a:ea typeface="Times New Roman"/>
                <a:cs typeface="Times New Roman"/>
                <a:sym typeface="Times New Roman"/>
              </a:rPr>
              <a:t>2.  </a:t>
            </a:r>
            <a:r>
              <a:rPr lang="en" sz="4800" dirty="0" smtClean="0">
                <a:latin typeface="Times New Roman"/>
                <a:ea typeface="Times New Roman"/>
                <a:cs typeface="Times New Roman"/>
                <a:sym typeface="Times New Roman"/>
              </a:rPr>
              <a:t>¿Cuántos años tienes tú?</a:t>
            </a:r>
            <a:endParaRPr lang="en" sz="48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3314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#1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1. 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¿Dónde </a:t>
            </a: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vives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tú?</a:t>
            </a:r>
            <a:endParaRPr lang="en"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2.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¿Qué </a:t>
            </a: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tiempo hace hoy?</a:t>
            </a:r>
          </a:p>
          <a:p>
            <a:pPr lvl="0" rtl="0">
              <a:spcBef>
                <a:spcPts val="0"/>
              </a:spcBef>
              <a:buNone/>
            </a:pP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3. 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¿Qué </a:t>
            </a: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es la fecha de hoy?</a:t>
            </a:r>
          </a:p>
          <a:p>
            <a:pPr lvl="0" rtl="0">
              <a:spcBef>
                <a:spcPts val="0"/>
              </a:spcBef>
              <a:buNone/>
            </a:pP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4. 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¿Qué </a:t>
            </a: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es tu clase favorita?</a:t>
            </a:r>
          </a:p>
          <a:p>
            <a:pPr lvl="0" rtl="0">
              <a:spcBef>
                <a:spcPts val="0"/>
              </a:spcBef>
              <a:buNone/>
            </a:pP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5. 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¿Cómo </a:t>
            </a: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es tu mejor amigo/a?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endParaRPr lang="en"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3314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#2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1. 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¿Qué </a:t>
            </a: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tiempo hace en el invierno?  </a:t>
            </a:r>
          </a:p>
          <a:p>
            <a:pPr lvl="0" rtl="0">
              <a:spcBef>
                <a:spcPts val="0"/>
              </a:spcBef>
              <a:buNone/>
            </a:pP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2. 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¿Tienes tú </a:t>
            </a: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mucha tarea?</a:t>
            </a:r>
          </a:p>
          <a:p>
            <a:pPr lvl="0" rtl="0">
              <a:spcBef>
                <a:spcPts val="0"/>
              </a:spcBef>
              <a:buNone/>
            </a:pP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3. 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¿Qué </a:t>
            </a: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te gusta hacer?</a:t>
            </a:r>
          </a:p>
          <a:p>
            <a:pPr lvl="0" rtl="0">
              <a:spcBef>
                <a:spcPts val="0"/>
              </a:spcBef>
              <a:buNone/>
            </a:pP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4. 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¿Adónde </a:t>
            </a: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vas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tú </a:t>
            </a: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con los amigos?</a:t>
            </a:r>
          </a:p>
          <a:p>
            <a:pPr lvl="0" rtl="0">
              <a:spcBef>
                <a:spcPts val="0"/>
              </a:spcBef>
              <a:buNone/>
            </a:pP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5.  </a:t>
            </a:r>
            <a:r>
              <a:rPr lang="en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¿Qué </a:t>
            </a: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deportes juegas?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endParaRPr lang="en"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440</Words>
  <Application>Microsoft Office PowerPoint</Application>
  <PresentationFormat>On-screen Show (4:3)</PresentationFormat>
  <Paragraphs>93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Courier New</vt:lpstr>
      <vt:lpstr>Times New Roman</vt:lpstr>
      <vt:lpstr>light-gradient</vt:lpstr>
      <vt:lpstr>End of Year Oral Assessment</vt:lpstr>
      <vt:lpstr>Spanish II</vt:lpstr>
      <vt:lpstr>#1</vt:lpstr>
      <vt:lpstr>#2</vt:lpstr>
      <vt:lpstr>#3</vt:lpstr>
      <vt:lpstr>#4</vt:lpstr>
      <vt:lpstr>Spanish I</vt:lpstr>
      <vt:lpstr>#1</vt:lpstr>
      <vt:lpstr>#2</vt:lpstr>
      <vt:lpstr>#3</vt:lpstr>
      <vt:lpstr>#4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Year Oral Assessment</dc:title>
  <dc:creator>Amanda Ford</dc:creator>
  <cp:lastModifiedBy>Amanda Ford</cp:lastModifiedBy>
  <cp:revision>4</cp:revision>
  <cp:lastPrinted>2014-05-19T16:33:00Z</cp:lastPrinted>
  <dcterms:modified xsi:type="dcterms:W3CDTF">2014-05-19T17:25:36Z</dcterms:modified>
</cp:coreProperties>
</file>