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6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497C-5DFE-4A51-A214-D7179753139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B5C46-1663-4C9F-9B95-9879C840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8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FiGkTJt5GE" TargetMode="Externa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vNd4X5-_uy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youtube.com/watch?v=_0eINGyJHz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EGSlvqxxsc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hyperlink" Target="https://www.youtube.com/watch?v=6TlFZVbln34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9UDVyUzJ1g" TargetMode="External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IgFKTu7qrs" TargetMode="External"/><Relationship Id="rId4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InjoS9z404" TargetMode="Externa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dTRVB7S84E" TargetMode="External"/><Relationship Id="rId4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2mu-WSFMHk" TargetMode="External"/><Relationship Id="rId4" Type="http://schemas.openxmlformats.org/officeDocument/2006/relationships/image" Target="../media/image6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2mu-WSFMHk" TargetMode="External"/><Relationship Id="rId4" Type="http://schemas.openxmlformats.org/officeDocument/2006/relationships/image" Target="../media/image6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2AkHLx-ZaA" TargetMode="External"/><Relationship Id="rId4" Type="http://schemas.openxmlformats.org/officeDocument/2006/relationships/image" Target="../media/image7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agfvISIVV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JsDja5Hvv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RY0O98yi8I" TargetMode="Externa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Cuerpo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Español</a:t>
            </a:r>
            <a:r>
              <a:rPr lang="en-US" dirty="0" smtClean="0"/>
              <a:t>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MEJILLA</a:t>
            </a:r>
            <a:br>
              <a:rPr lang="en-US" dirty="0" smtClean="0"/>
            </a:br>
            <a:r>
              <a:rPr lang="en-US" dirty="0" smtClean="0"/>
              <a:t>CHEEK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30" y="3338967"/>
            <a:ext cx="4406674" cy="33007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85" y="244135"/>
            <a:ext cx="3613946" cy="2706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5" y="2951106"/>
            <a:ext cx="4653433" cy="34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MUÑECA</a:t>
            </a:r>
            <a:br>
              <a:rPr lang="en-US" dirty="0" smtClean="0"/>
            </a:br>
            <a:r>
              <a:rPr lang="en-US" dirty="0" smtClean="0"/>
              <a:t>WRIST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72" y="218509"/>
            <a:ext cx="4030435" cy="6269566"/>
          </a:xfrm>
        </p:spPr>
      </p:pic>
    </p:spTree>
    <p:extLst>
      <p:ext uri="{BB962C8B-B14F-4D97-AF65-F5344CB8AC3E}">
        <p14:creationId xmlns:p14="http://schemas.microsoft.com/office/powerpoint/2010/main" val="20230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MUSLO</a:t>
            </a:r>
            <a:br>
              <a:rPr lang="en-US" dirty="0" smtClean="0"/>
            </a:br>
            <a:r>
              <a:rPr lang="en-US" dirty="0" smtClean="0"/>
              <a:t>MUSCLE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54" y="365125"/>
            <a:ext cx="2786287" cy="2492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1" y="2975939"/>
            <a:ext cx="4559347" cy="3415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59" y="1027906"/>
            <a:ext cx="2968854" cy="50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OREJA</a:t>
            </a:r>
            <a:br>
              <a:rPr lang="en-US" dirty="0" smtClean="0"/>
            </a:br>
            <a:r>
              <a:rPr lang="en-US" dirty="0" smtClean="0"/>
              <a:t>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15" y="181543"/>
            <a:ext cx="2086584" cy="30678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79" y="223950"/>
            <a:ext cx="4312854" cy="3025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5" y="3467715"/>
            <a:ext cx="3918178" cy="2809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10773"/>
            <a:ext cx="3764415" cy="30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PIEL</a:t>
            </a:r>
            <a:br>
              <a:rPr lang="en-US" dirty="0" smtClean="0"/>
            </a:br>
            <a:r>
              <a:rPr lang="en-US" dirty="0" smtClean="0"/>
              <a:t>SKIN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15" y="234496"/>
            <a:ext cx="3935185" cy="36807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72" y="234496"/>
            <a:ext cx="3602444" cy="402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3419694"/>
            <a:ext cx="4860981" cy="323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0"/>
          <a:stretch/>
        </p:blipFill>
        <p:spPr>
          <a:xfrm>
            <a:off x="8467361" y="4065999"/>
            <a:ext cx="3475992" cy="2588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2100" y="4718957"/>
            <a:ext cx="284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Stretchy Skin?!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PULMONES</a:t>
            </a:r>
            <a:br>
              <a:rPr lang="en-US" dirty="0" smtClean="0"/>
            </a:br>
            <a:r>
              <a:rPr lang="en-US" dirty="0" smtClean="0"/>
              <a:t>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Deep Breath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64" y="1690688"/>
            <a:ext cx="5908568" cy="44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RODILLA</a:t>
            </a:r>
            <a:br>
              <a:rPr lang="en-US" dirty="0" smtClean="0"/>
            </a:br>
            <a:r>
              <a:rPr lang="en-US" dirty="0" smtClean="0"/>
              <a:t>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TOBILLO       </a:t>
            </a:r>
            <a:r>
              <a:rPr lang="en-US" dirty="0" smtClean="0">
                <a:hlinkClick r:id="rId2"/>
              </a:rPr>
              <a:t>Model on Runway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ANKLE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8125"/>
            <a:ext cx="5929969" cy="44417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2026896"/>
            <a:ext cx="4560827" cy="41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UÑA</a:t>
            </a:r>
            <a:br>
              <a:rPr lang="en-US" dirty="0" smtClean="0"/>
            </a:br>
            <a:r>
              <a:rPr lang="en-US" dirty="0" smtClean="0"/>
              <a:t>FINGERNAIL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47056"/>
            <a:ext cx="5929391" cy="39314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365125"/>
            <a:ext cx="4540250" cy="59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GARGANTA</a:t>
            </a:r>
            <a:br>
              <a:rPr lang="en-US" dirty="0" smtClean="0"/>
            </a:br>
            <a:r>
              <a:rPr lang="en-US" dirty="0" smtClean="0"/>
              <a:t>THROAT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685005"/>
            <a:ext cx="4668837" cy="5503363"/>
          </a:xfrm>
        </p:spPr>
      </p:pic>
    </p:spTree>
    <p:extLst>
      <p:ext uri="{BB962C8B-B14F-4D97-AF65-F5344CB8AC3E}">
        <p14:creationId xmlns:p14="http://schemas.microsoft.com/office/powerpoint/2010/main" val="16596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CEJAS</a:t>
            </a:r>
            <a:br>
              <a:rPr lang="en-US" dirty="0" smtClean="0"/>
            </a:br>
            <a:r>
              <a:rPr lang="en-US" dirty="0" smtClean="0"/>
              <a:t>EYEBROWS                                                </a:t>
            </a:r>
            <a:r>
              <a:rPr lang="en-US" dirty="0" smtClean="0">
                <a:hlinkClick r:id="rId2"/>
              </a:rPr>
              <a:t>OUCH!!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11475"/>
            <a:ext cx="3576487" cy="35290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3086100"/>
            <a:ext cx="4787900" cy="3590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13" y="149634"/>
            <a:ext cx="2533650" cy="33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PELO / EL CABELLO</a:t>
            </a:r>
            <a:br>
              <a:rPr lang="en-US" dirty="0" smtClean="0"/>
            </a:br>
            <a:r>
              <a:rPr lang="en-US" dirty="0" smtClean="0"/>
              <a:t>HAIR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r="11735"/>
          <a:stretch/>
        </p:blipFill>
        <p:spPr>
          <a:xfrm>
            <a:off x="4406916" y="986848"/>
            <a:ext cx="3771884" cy="27691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3175033" cy="2227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3865065"/>
            <a:ext cx="3949700" cy="2770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4" r="20882"/>
          <a:stretch/>
        </p:blipFill>
        <p:spPr>
          <a:xfrm>
            <a:off x="1803416" y="4032250"/>
            <a:ext cx="2603500" cy="271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66" y="365125"/>
            <a:ext cx="2775616" cy="339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2013" y="4214813"/>
            <a:ext cx="244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Bad Hair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FRENTE</a:t>
            </a:r>
            <a:br>
              <a:rPr lang="en-US" dirty="0" smtClean="0"/>
            </a:br>
            <a:r>
              <a:rPr lang="en-US" dirty="0" smtClean="0"/>
              <a:t>FOREHEAD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" y="3796373"/>
            <a:ext cx="3354388" cy="26861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87" y="4076700"/>
            <a:ext cx="3419114" cy="2561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1" y="929085"/>
            <a:ext cx="4533900" cy="3396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" y="1857375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Joaquin Phoenix's Forehead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OJOS</a:t>
            </a:r>
            <a:br>
              <a:rPr lang="en-US" dirty="0" smtClean="0"/>
            </a:br>
            <a:r>
              <a:rPr lang="en-US" dirty="0" smtClean="0"/>
              <a:t>EYES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860800"/>
            <a:ext cx="4065156" cy="2670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14" y="1431528"/>
            <a:ext cx="3103458" cy="349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35" y="284956"/>
            <a:ext cx="3402328" cy="2293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3" y="2128838"/>
            <a:ext cx="295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Crystal Tears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NARIZ</a:t>
            </a:r>
            <a:br>
              <a:rPr lang="en-US" dirty="0" smtClean="0"/>
            </a:br>
            <a:r>
              <a:rPr lang="en-US" dirty="0" smtClean="0"/>
              <a:t>NOSE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0500"/>
            <a:ext cx="1857375" cy="2457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3" y="2870200"/>
            <a:ext cx="4400550" cy="296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8" y="3016250"/>
            <a:ext cx="4210049" cy="3603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7" y="495300"/>
            <a:ext cx="1914525" cy="2390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2125" y="495300"/>
            <a:ext cx="341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Over the Years...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DIENTES</a:t>
            </a:r>
            <a:br>
              <a:rPr lang="en-US" dirty="0" smtClean="0"/>
            </a:br>
            <a:r>
              <a:rPr lang="en-US" dirty="0" smtClean="0"/>
              <a:t>TEETH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690687"/>
            <a:ext cx="3457575" cy="4633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838199"/>
            <a:ext cx="3348037" cy="2635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3678921"/>
            <a:ext cx="4467225" cy="2898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1950" y="3678921"/>
            <a:ext cx="278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Big Changes!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LENGUA</a:t>
            </a:r>
            <a:br>
              <a:rPr lang="en-US" dirty="0" smtClean="0"/>
            </a:br>
            <a:r>
              <a:rPr lang="en-US" dirty="0" smtClean="0"/>
              <a:t>TONGUE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0"/>
          <a:stretch/>
        </p:blipFill>
        <p:spPr>
          <a:xfrm>
            <a:off x="366713" y="2767374"/>
            <a:ext cx="4591050" cy="29904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04" y="428625"/>
            <a:ext cx="4202372" cy="264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40" y="3614738"/>
            <a:ext cx="4315527" cy="2871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4413" y="169068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Hungry Frog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BARBILLA</a:t>
            </a:r>
            <a:br>
              <a:rPr lang="en-US" dirty="0" smtClean="0"/>
            </a:br>
            <a:r>
              <a:rPr lang="en-US" dirty="0" smtClean="0"/>
              <a:t>CHIN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925742"/>
            <a:ext cx="4419600" cy="26274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88" y="3608013"/>
            <a:ext cx="3038475" cy="2945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2" y="543719"/>
            <a:ext cx="4157336" cy="2890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363" y="225742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Twinkle </a:t>
            </a:r>
            <a:r>
              <a:rPr lang="en-US" dirty="0" err="1" smtClean="0">
                <a:hlinkClick r:id="rId5"/>
              </a:rPr>
              <a:t>Twinkle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LIttle</a:t>
            </a:r>
            <a:r>
              <a:rPr lang="en-US" dirty="0" smtClean="0">
                <a:hlinkClick r:id="rId5"/>
              </a:rPr>
              <a:t> 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 HOMBROS</a:t>
            </a:r>
            <a:br>
              <a:rPr lang="en-US" dirty="0" smtClean="0"/>
            </a:br>
            <a:r>
              <a:rPr lang="en-US" dirty="0" smtClean="0"/>
              <a:t>SHOULDERS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89" y="800893"/>
            <a:ext cx="6720912" cy="33710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3876674"/>
            <a:ext cx="3862996" cy="2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PECHO</a:t>
            </a:r>
            <a:br>
              <a:rPr lang="en-US" dirty="0" smtClean="0"/>
            </a:br>
            <a:r>
              <a:rPr lang="en-US" dirty="0" smtClean="0"/>
              <a:t>CHEST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4" y="529430"/>
            <a:ext cx="3057524" cy="50318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1817290"/>
            <a:ext cx="4271963" cy="41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0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CINTURA</a:t>
            </a:r>
            <a:br>
              <a:rPr lang="en-US" dirty="0" smtClean="0"/>
            </a:br>
            <a:r>
              <a:rPr lang="en-US" dirty="0" smtClean="0"/>
              <a:t>WAIST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" y="1886744"/>
            <a:ext cx="3800079" cy="21280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3604839"/>
            <a:ext cx="4048125" cy="2876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32" y="266887"/>
            <a:ext cx="4325185" cy="3239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861" y="4543425"/>
            <a:ext cx="329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World's Smallest Waist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8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CEREBRO</a:t>
            </a:r>
            <a:br>
              <a:rPr lang="en-US" dirty="0" smtClean="0"/>
            </a:br>
            <a:r>
              <a:rPr lang="en-US" dirty="0" smtClean="0"/>
              <a:t>BRAIN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365125"/>
            <a:ext cx="5065712" cy="6078854"/>
          </a:xfrm>
        </p:spPr>
      </p:pic>
      <p:sp>
        <p:nvSpPr>
          <p:cNvPr id="5" name="TextBox 4"/>
          <p:cNvSpPr txBox="1"/>
          <p:nvPr/>
        </p:nvSpPr>
        <p:spPr>
          <a:xfrm>
            <a:off x="838200" y="2596243"/>
            <a:ext cx="290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Brainteaser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PIERNAS</a:t>
            </a:r>
            <a:br>
              <a:rPr lang="en-US" dirty="0" smtClean="0"/>
            </a:br>
            <a:r>
              <a:rPr lang="en-US" dirty="0" smtClean="0"/>
              <a:t>LEGS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369"/>
            <a:ext cx="3205163" cy="5529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2088753"/>
            <a:ext cx="4383438" cy="32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1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PIES</a:t>
            </a:r>
            <a:br>
              <a:rPr lang="en-US" dirty="0" smtClean="0"/>
            </a:br>
            <a:r>
              <a:rPr lang="en-US" dirty="0" smtClean="0"/>
              <a:t>FEET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690688"/>
            <a:ext cx="3014663" cy="39175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74" y="3126979"/>
            <a:ext cx="4402237" cy="3573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49" y="561975"/>
            <a:ext cx="3808552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63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ESPALDA</a:t>
            </a:r>
            <a:br>
              <a:rPr lang="en-US" dirty="0" smtClean="0"/>
            </a:br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1796256"/>
            <a:ext cx="3010244" cy="458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257576"/>
            <a:ext cx="3000375" cy="4005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486732"/>
            <a:ext cx="3500437" cy="28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25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ESTÓMAGO / LA PANZA</a:t>
            </a:r>
            <a:br>
              <a:rPr lang="en-US" dirty="0" smtClean="0"/>
            </a:br>
            <a:r>
              <a:rPr lang="en-US" dirty="0" smtClean="0"/>
              <a:t>STOMACH / BELLY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3039269"/>
            <a:ext cx="2847975" cy="1609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04" y="2458243"/>
            <a:ext cx="6086695" cy="35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3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CODO</a:t>
            </a:r>
            <a:br>
              <a:rPr lang="en-US" dirty="0" smtClean="0"/>
            </a:br>
            <a:r>
              <a:rPr lang="en-US" dirty="0" smtClean="0"/>
              <a:t>ELBOW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2329"/>
            <a:ext cx="3096986" cy="2319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01" y="4213720"/>
            <a:ext cx="3690900" cy="2456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72" y="136072"/>
            <a:ext cx="5301343" cy="39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CUELLO</a:t>
            </a:r>
            <a:br>
              <a:rPr lang="en-US" dirty="0" smtClean="0"/>
            </a:br>
            <a:r>
              <a:rPr lang="en-US" dirty="0" smtClean="0"/>
              <a:t>NECK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62" y="971551"/>
            <a:ext cx="3118079" cy="56386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71463"/>
            <a:ext cx="3884612" cy="546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914" y="5176157"/>
            <a:ext cx="275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4"/>
              </a:rPr>
              <a:t>Whoo</a:t>
            </a:r>
            <a:r>
              <a:rPr lang="en-US" dirty="0" smtClean="0">
                <a:hlinkClick r:id="rId4"/>
              </a:rPr>
              <a:t>!  </a:t>
            </a:r>
            <a:r>
              <a:rPr lang="en-US" dirty="0" err="1" smtClean="0">
                <a:hlinkClick r:id="rId4"/>
              </a:rPr>
              <a:t>Whoo</a:t>
            </a:r>
            <a:r>
              <a:rPr lang="en-US" dirty="0" smtClean="0">
                <a:hlinkClick r:id="rId4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CORAZÓN</a:t>
            </a:r>
            <a:br>
              <a:rPr lang="en-US" dirty="0" smtClean="0"/>
            </a:br>
            <a:r>
              <a:rPr lang="en-US" dirty="0" smtClean="0"/>
              <a:t>HEART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70" y="365125"/>
            <a:ext cx="3662606" cy="46564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4" y="1779546"/>
            <a:ext cx="3307274" cy="2477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24" y="2559782"/>
            <a:ext cx="3413352" cy="40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DEDO DE PIE</a:t>
            </a:r>
            <a:br>
              <a:rPr lang="en-US" dirty="0" smtClean="0"/>
            </a:br>
            <a:r>
              <a:rPr lang="en-US" dirty="0" smtClean="0"/>
              <a:t>TOE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15" y="3505634"/>
            <a:ext cx="3857626" cy="3116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10" y="279102"/>
            <a:ext cx="3113405" cy="2823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3298371"/>
            <a:ext cx="4220017" cy="3160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8610" y="3505634"/>
            <a:ext cx="29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When You Stub Your Toe...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HUESO</a:t>
            </a:r>
            <a:br>
              <a:rPr lang="en-US" dirty="0" smtClean="0"/>
            </a:br>
            <a:r>
              <a:rPr lang="en-US" dirty="0" smtClean="0"/>
              <a:t>BONE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97" y="365125"/>
            <a:ext cx="4243028" cy="31781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" y="2462893"/>
            <a:ext cx="3857679" cy="4103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79" y="3011668"/>
            <a:ext cx="3001470" cy="35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LABIOS</a:t>
            </a:r>
            <a:br>
              <a:rPr lang="en-US" dirty="0" smtClean="0"/>
            </a:br>
            <a:r>
              <a:rPr lang="en-US" dirty="0" smtClean="0"/>
              <a:t>LIPS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8" y="3605609"/>
            <a:ext cx="4399677" cy="29301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71" y="1994523"/>
            <a:ext cx="3185886" cy="4778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6" y="146956"/>
            <a:ext cx="3712734" cy="46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119</Words>
  <Application>Microsoft Office PowerPoint</Application>
  <PresentationFormat>Widescreen</PresentationFormat>
  <Paragraphs>47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El Cuerpo</vt:lpstr>
      <vt:lpstr>LAS CEJAS EYEBROWS                                                OUCH!!</vt:lpstr>
      <vt:lpstr>EL CEREBRO BRAIN</vt:lpstr>
      <vt:lpstr>EL CODO ELBOW</vt:lpstr>
      <vt:lpstr>EL CUELLO NECK</vt:lpstr>
      <vt:lpstr>EL CORAZÓN HEART</vt:lpstr>
      <vt:lpstr>EL DEDO DE PIE TOE</vt:lpstr>
      <vt:lpstr>EL HUESO BONE</vt:lpstr>
      <vt:lpstr>LOS LABIOS LIPS</vt:lpstr>
      <vt:lpstr>LA MEJILLA CHEEK</vt:lpstr>
      <vt:lpstr>LA MUÑECA WRIST</vt:lpstr>
      <vt:lpstr>EL MUSLO MUSCLE</vt:lpstr>
      <vt:lpstr>LA OREJA EAR</vt:lpstr>
      <vt:lpstr>LA PIEL SKIN</vt:lpstr>
      <vt:lpstr>LOS PULMONES LUNGS</vt:lpstr>
      <vt:lpstr>LA RODILLA KNEE</vt:lpstr>
      <vt:lpstr>EL TOBILLO       Model on Runway ANKLE</vt:lpstr>
      <vt:lpstr>LA UÑA FINGERNAIL</vt:lpstr>
      <vt:lpstr>LA GARGANTA THROAT</vt:lpstr>
      <vt:lpstr>EL PELO / EL CABELLO HAIR</vt:lpstr>
      <vt:lpstr>LA FRENTE FOREHEAD</vt:lpstr>
      <vt:lpstr>LOS OJOS EYES</vt:lpstr>
      <vt:lpstr>LA NARIZ NOSE</vt:lpstr>
      <vt:lpstr>LOS DIENTES TEETH</vt:lpstr>
      <vt:lpstr>LA LENGUA TONGUE</vt:lpstr>
      <vt:lpstr>LA BARBILLA CHIN</vt:lpstr>
      <vt:lpstr>LOS HOMBROS SHOULDERS</vt:lpstr>
      <vt:lpstr>EL PECHO CHEST</vt:lpstr>
      <vt:lpstr>LA CINTURA WAIST</vt:lpstr>
      <vt:lpstr>LAS PIERNAS LEGS</vt:lpstr>
      <vt:lpstr>LOS PIES FEET</vt:lpstr>
      <vt:lpstr>LA ESPALDA BACK</vt:lpstr>
      <vt:lpstr>EL ESTÓMAGO / LA PANZA STOMACH / BELLY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Cuerpo</dc:title>
  <dc:creator>Amanda Ford</dc:creator>
  <cp:lastModifiedBy>Amanda Ford</cp:lastModifiedBy>
  <cp:revision>26</cp:revision>
  <dcterms:created xsi:type="dcterms:W3CDTF">2015-10-19T14:56:12Z</dcterms:created>
  <dcterms:modified xsi:type="dcterms:W3CDTF">2015-10-23T03:00:58Z</dcterms:modified>
</cp:coreProperties>
</file>