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83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0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3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3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9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1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8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8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4574B7-6503-4268-97FA-C9C9E480E1B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F732-3F20-4AB2-AAB2-616A87A65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2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E-IE Verbs:</a:t>
            </a:r>
            <a:br>
              <a:rPr lang="en-US" dirty="0" smtClean="0"/>
            </a:br>
            <a:r>
              <a:rPr lang="en-US" dirty="0" smtClean="0"/>
              <a:t>What Did I Say?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/>
              <a:t>Nosotros</a:t>
            </a:r>
            <a:r>
              <a:rPr lang="en-US" sz="7200" dirty="0"/>
              <a:t> </a:t>
            </a:r>
            <a:r>
              <a:rPr lang="en-US" sz="7200" dirty="0" smtClean="0"/>
              <a:t>_____ </a:t>
            </a:r>
            <a:r>
              <a:rPr lang="en-US" sz="7200" dirty="0" err="1"/>
              <a:t>viajar</a:t>
            </a:r>
            <a:r>
              <a:rPr lang="en-US" sz="7200" dirty="0"/>
              <a:t> a Florida.</a:t>
            </a:r>
          </a:p>
        </p:txBody>
      </p:sp>
    </p:spTree>
    <p:extLst>
      <p:ext uri="{BB962C8B-B14F-4D97-AF65-F5344CB8AC3E}">
        <p14:creationId xmlns:p14="http://schemas.microsoft.com/office/powerpoint/2010/main" val="22022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/>
              <a:t>Mi</a:t>
            </a:r>
            <a:r>
              <a:rPr lang="en-US" sz="7200" dirty="0"/>
              <a:t> </a:t>
            </a:r>
            <a:r>
              <a:rPr lang="en-US" sz="7200" dirty="0" err="1"/>
              <a:t>clase</a:t>
            </a:r>
            <a:r>
              <a:rPr lang="en-US" sz="7200" dirty="0"/>
              <a:t> </a:t>
            </a:r>
            <a:r>
              <a:rPr lang="en-US" sz="7200" dirty="0" err="1"/>
              <a:t>favorita</a:t>
            </a:r>
            <a:r>
              <a:rPr lang="en-US" sz="7200" dirty="0"/>
              <a:t> </a:t>
            </a:r>
            <a:r>
              <a:rPr lang="en-US" sz="7200" dirty="0" smtClean="0"/>
              <a:t>_____ </a:t>
            </a:r>
            <a:r>
              <a:rPr lang="en-US" sz="7200" dirty="0"/>
              <a:t>a </a:t>
            </a:r>
            <a:r>
              <a:rPr lang="en-US" sz="7200" dirty="0" err="1"/>
              <a:t>las</a:t>
            </a:r>
            <a:r>
              <a:rPr lang="en-US" sz="7200" dirty="0"/>
              <a:t> </a:t>
            </a:r>
            <a:r>
              <a:rPr lang="en-US" sz="7200" dirty="0" err="1"/>
              <a:t>ocho</a:t>
            </a:r>
            <a:r>
              <a:rPr lang="en-US" sz="7200" dirty="0"/>
              <a:t> y media.</a:t>
            </a:r>
          </a:p>
        </p:txBody>
      </p:sp>
    </p:spTree>
    <p:extLst>
      <p:ext uri="{BB962C8B-B14F-4D97-AF65-F5344CB8AC3E}">
        <p14:creationId xmlns:p14="http://schemas.microsoft.com/office/powerpoint/2010/main" val="35806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dirty="0" err="1" smtClean="0"/>
              <a:t>Yo</a:t>
            </a:r>
            <a:r>
              <a:rPr lang="en-US" sz="7200" dirty="0" smtClean="0"/>
              <a:t> _____ </a:t>
            </a:r>
            <a:r>
              <a:rPr lang="en-US" sz="7200" dirty="0"/>
              <a:t>la </a:t>
            </a:r>
            <a:r>
              <a:rPr lang="en-US" sz="7200" dirty="0" err="1"/>
              <a:t>clase</a:t>
            </a:r>
            <a:r>
              <a:rPr lang="en-US" sz="7200" dirty="0"/>
              <a:t> de </a:t>
            </a:r>
            <a:r>
              <a:rPr lang="en-US" sz="7200" dirty="0" err="1" smtClean="0"/>
              <a:t>español</a:t>
            </a:r>
            <a:r>
              <a:rPr lang="en-US" sz="7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/>
              <a:t>Ellos</a:t>
            </a:r>
            <a:r>
              <a:rPr lang="en-US" sz="7200" dirty="0"/>
              <a:t> no </a:t>
            </a:r>
            <a:r>
              <a:rPr lang="en-US" sz="7200" dirty="0" smtClean="0"/>
              <a:t>_____ </a:t>
            </a:r>
            <a:r>
              <a:rPr lang="en-US" sz="7200" dirty="0" err="1"/>
              <a:t>las</a:t>
            </a:r>
            <a:r>
              <a:rPr lang="en-US" sz="7200" dirty="0"/>
              <a:t> </a:t>
            </a:r>
            <a:r>
              <a:rPr lang="en-US" sz="7200" dirty="0" err="1" smtClean="0"/>
              <a:t>matemáticas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0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dirty="0" err="1"/>
              <a:t>Mi</a:t>
            </a:r>
            <a:r>
              <a:rPr lang="en-US" sz="7200" dirty="0"/>
              <a:t> amigo </a:t>
            </a:r>
            <a:r>
              <a:rPr lang="en-US" sz="7200" dirty="0" smtClean="0"/>
              <a:t>_____ </a:t>
            </a:r>
            <a:r>
              <a:rPr lang="en-US" sz="7200" dirty="0"/>
              <a:t>la comida </a:t>
            </a:r>
            <a:r>
              <a:rPr lang="en-US" sz="7200" dirty="0" err="1" smtClean="0"/>
              <a:t>después</a:t>
            </a:r>
            <a:r>
              <a:rPr lang="en-US" sz="7200" dirty="0" smtClean="0"/>
              <a:t> </a:t>
            </a:r>
            <a:r>
              <a:rPr lang="en-US" sz="7200" dirty="0"/>
              <a:t>de la </a:t>
            </a:r>
            <a:r>
              <a:rPr lang="en-US" sz="7200" dirty="0" err="1"/>
              <a:t>escuela</a:t>
            </a:r>
            <a:r>
              <a:rPr lang="en-US" sz="7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/>
              <a:t>Nosotros</a:t>
            </a:r>
            <a:r>
              <a:rPr lang="en-US" sz="7200" dirty="0"/>
              <a:t> </a:t>
            </a:r>
            <a:r>
              <a:rPr lang="en-US" sz="7200" dirty="0" smtClean="0"/>
              <a:t>_____ </a:t>
            </a:r>
            <a:r>
              <a:rPr lang="en-US" sz="7200" dirty="0" err="1"/>
              <a:t>estudiar</a:t>
            </a:r>
            <a:r>
              <a:rPr lang="en-US" sz="7200" dirty="0"/>
              <a:t> para el </a:t>
            </a:r>
            <a:r>
              <a:rPr lang="en-US" sz="7200" dirty="0" err="1" smtClean="0"/>
              <a:t>exámen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7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dirty="0" err="1"/>
              <a:t>Ustedes</a:t>
            </a:r>
            <a:r>
              <a:rPr lang="en-US" sz="7200" dirty="0"/>
              <a:t> no </a:t>
            </a:r>
            <a:r>
              <a:rPr lang="en-US" sz="7200" dirty="0" smtClean="0"/>
              <a:t>_____la </a:t>
            </a:r>
            <a:r>
              <a:rPr lang="en-US" sz="7200" dirty="0"/>
              <a:t>comida </a:t>
            </a:r>
            <a:r>
              <a:rPr lang="en-US" sz="7200" dirty="0" err="1"/>
              <a:t>mexicana</a:t>
            </a:r>
            <a:r>
              <a:rPr lang="en-US" sz="7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Los </a:t>
            </a:r>
            <a:r>
              <a:rPr lang="en-US" sz="7200" dirty="0" err="1"/>
              <a:t>estudiantes</a:t>
            </a:r>
            <a:r>
              <a:rPr lang="en-US" sz="7200" dirty="0"/>
              <a:t> </a:t>
            </a:r>
            <a:r>
              <a:rPr lang="en-US" sz="7200" dirty="0" smtClean="0"/>
              <a:t>_____ </a:t>
            </a:r>
            <a:r>
              <a:rPr lang="en-US" sz="7200" dirty="0"/>
              <a:t>en </a:t>
            </a:r>
            <a:r>
              <a:rPr lang="en-US" sz="7200" dirty="0" err="1"/>
              <a:t>las</a:t>
            </a:r>
            <a:r>
              <a:rPr lang="en-US" sz="7200" dirty="0"/>
              <a:t> </a:t>
            </a:r>
            <a:r>
              <a:rPr lang="en-US" sz="7200" dirty="0" err="1"/>
              <a:t>sillas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0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La </a:t>
            </a:r>
            <a:r>
              <a:rPr lang="en-US" sz="7200" dirty="0" err="1"/>
              <a:t>profesora</a:t>
            </a:r>
            <a:r>
              <a:rPr lang="en-US" sz="7200" dirty="0"/>
              <a:t> </a:t>
            </a:r>
            <a:r>
              <a:rPr lang="en-US" sz="7200" dirty="0" smtClean="0"/>
              <a:t>_____ </a:t>
            </a:r>
            <a:r>
              <a:rPr lang="en-US" sz="7200" dirty="0"/>
              <a:t>la </a:t>
            </a:r>
            <a:r>
              <a:rPr lang="en-US" sz="7200" dirty="0" err="1"/>
              <a:t>puerta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La </a:t>
            </a:r>
            <a:r>
              <a:rPr lang="en-US" sz="7200" dirty="0" err="1"/>
              <a:t>chica</a:t>
            </a:r>
            <a:r>
              <a:rPr lang="en-US" sz="7200" dirty="0"/>
              <a:t> </a:t>
            </a:r>
            <a:r>
              <a:rPr lang="en-US" sz="7200" dirty="0" smtClean="0"/>
              <a:t>____ </a:t>
            </a:r>
            <a:r>
              <a:rPr lang="en-US" sz="7200" dirty="0"/>
              <a:t>la </a:t>
            </a:r>
            <a:r>
              <a:rPr lang="en-US" sz="7200" dirty="0" err="1"/>
              <a:t>tarea</a:t>
            </a:r>
            <a:r>
              <a:rPr lang="en-US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41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1766</TotalTime>
  <Words>97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E-IE Verbs: What Did I Say?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E-IE Verbs: What Did I Say?</dc:title>
  <dc:creator>Amanda Ford</dc:creator>
  <cp:lastModifiedBy>Amanda Ford</cp:lastModifiedBy>
  <cp:revision>4</cp:revision>
  <dcterms:created xsi:type="dcterms:W3CDTF">2013-09-19T01:11:50Z</dcterms:created>
  <dcterms:modified xsi:type="dcterms:W3CDTF">2013-09-20T16:54:53Z</dcterms:modified>
</cp:coreProperties>
</file>