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4-11-11T19:16:37.1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A5B951E-4D07-4D2E-A482-57649A36B0E2}" emma:medium="tactile" emma:mode="ink">
          <msink:context xmlns:msink="http://schemas.microsoft.com/ink/2010/main" type="writingRegion" rotatedBoundingBox="21156,-2850 21218,-2850 21218,-2819 21156,-2819"/>
        </emma:interpretation>
      </emma:emma>
    </inkml:annotationXML>
    <inkml:traceGroup>
      <inkml:annotationXML>
        <emma:emma xmlns:emma="http://www.w3.org/2003/04/emma" version="1.0">
          <emma:interpretation id="{18DF5E8D-C5D2-4040-A04E-B4396B9CE571}" emma:medium="tactile" emma:mode="ink">
            <msink:context xmlns:msink="http://schemas.microsoft.com/ink/2010/main" type="paragraph" rotatedBoundingBox="21156,-2850 21218,-2850 21218,-2819 21156,-28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50533D-B310-4292-867C-DDE98931957A}" emma:medium="tactile" emma:mode="ink">
              <msink:context xmlns:msink="http://schemas.microsoft.com/ink/2010/main" type="line" rotatedBoundingBox="21156,-2850 21218,-2850 21218,-2819 21156,-2819"/>
            </emma:interpretation>
          </emma:emma>
        </inkml:annotationXML>
        <inkml:traceGroup>
          <inkml:annotationXML>
            <emma:emma xmlns:emma="http://www.w3.org/2003/04/emma" version="1.0">
              <emma:interpretation id="{97C75D4F-6431-4D66-B82A-6F9A5C94B2B1}" emma:medium="tactile" emma:mode="ink">
                <msink:context xmlns:msink="http://schemas.microsoft.com/ink/2010/main" type="inkWord" rotatedBoundingBox="21156,-2850 21218,-2850 21218,-2819 21156,-2819"/>
              </emma:interpretation>
              <emma:one-of disjunction-type="recognition" id="oneOf0">
                <emma:interpretation id="interp0" emma:lang="en-US" emma:confidence="1">
                  <emma:literal>r</emma:literal>
                </emma:interpretation>
                <emma:interpretation id="interp1" emma:lang="en-US" emma:confidence="0">
                  <emma:literal>-</emma:literal>
                </emma:interpretation>
                <emma:interpretation id="interp2" emma:lang="en-US" emma:confidence="0">
                  <emma:literal>'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/</emma:literal>
                </emma:interpretation>
              </emma:one-of>
            </emma:emma>
          </inkml:annotationXML>
          <inkml:trace contextRef="#ctx0" brushRef="#br0">0 33 0,'0'0'16,"31"-31"-16,0 31 16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DC63-3097-4F09-978D-7558B0D1C3D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F360-6F9F-4585-A7A1-09E5F3852A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</a:t>
            </a:r>
            <a:r>
              <a:rPr lang="en-US" smtClean="0"/>
              <a:t>Object Pronoun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see the boy.</a:t>
            </a:r>
          </a:p>
          <a:p>
            <a:r>
              <a:rPr lang="en-US" dirty="0" smtClean="0"/>
              <a:t>She likes the cookies.</a:t>
            </a:r>
          </a:p>
          <a:p>
            <a:r>
              <a:rPr lang="en-US" dirty="0" smtClean="0"/>
              <a:t>We didn’t study the book.</a:t>
            </a:r>
          </a:p>
          <a:p>
            <a:r>
              <a:rPr lang="en-US" dirty="0" smtClean="0"/>
              <a:t>You want a pizza.</a:t>
            </a:r>
          </a:p>
          <a:p>
            <a:r>
              <a:rPr lang="en-US" dirty="0" smtClean="0"/>
              <a:t>He sees his favorite teacher.</a:t>
            </a:r>
          </a:p>
          <a:p>
            <a:r>
              <a:rPr lang="en-US" dirty="0" smtClean="0"/>
              <a:t>We don’t like Chinese food.</a:t>
            </a:r>
          </a:p>
          <a:p>
            <a:r>
              <a:rPr lang="en-US" dirty="0" smtClean="0"/>
              <a:t>You want some chips and salsa?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0" name="Ink 169"/>
              <p14:cNvContentPartPr/>
              <p14:nvPr/>
            </p14:nvContentPartPr>
            <p14:xfrm>
              <a:off x="7616300" y="-1026764"/>
              <a:ext cx="22680" cy="12240"/>
            </p14:xfrm>
          </p:contentPart>
        </mc:Choice>
        <mc:Fallback>
          <p:pic>
            <p:nvPicPr>
              <p:cNvPr id="170" name="Ink 16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04420" y="-1038644"/>
                <a:ext cx="4644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 de horror.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leemos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r>
              <a:rPr lang="en-US" dirty="0" smtClean="0"/>
              <a:t> mi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no </a:t>
            </a:r>
            <a:r>
              <a:rPr lang="en-US" dirty="0" err="1" smtClean="0"/>
              <a:t>estudias</a:t>
            </a:r>
            <a:r>
              <a:rPr lang="en-US" dirty="0" smtClean="0"/>
              <a:t> el </a:t>
            </a:r>
            <a:r>
              <a:rPr lang="en-US" dirty="0" err="1" smtClean="0"/>
              <a:t>papel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 la comida </a:t>
            </a:r>
            <a:r>
              <a:rPr lang="en-US" dirty="0" err="1" smtClean="0"/>
              <a:t>mexicana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smtClean="0"/>
              <a:t>a los </a:t>
            </a:r>
            <a:r>
              <a:rPr lang="en-US" dirty="0" err="1" smtClean="0"/>
              <a:t>chicos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los </a:t>
            </a:r>
            <a:r>
              <a:rPr lang="en-US" dirty="0" err="1" smtClean="0"/>
              <a:t>dulces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Direct Object Pronoun Practice</vt:lpstr>
      <vt:lpstr>ENGLISH</vt:lpstr>
      <vt:lpstr>SPANISH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Pronoun Practice</dc:title>
  <dc:creator>aford</dc:creator>
  <cp:lastModifiedBy>Amanda Ford</cp:lastModifiedBy>
  <cp:revision>8</cp:revision>
  <dcterms:created xsi:type="dcterms:W3CDTF">2012-11-02T15:22:18Z</dcterms:created>
  <dcterms:modified xsi:type="dcterms:W3CDTF">2014-11-11T19:20:47Z</dcterms:modified>
</cp:coreProperties>
</file>