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6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6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4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3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9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D4FE-155B-4B8C-AC08-A78E7F8B25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4C798-6006-4A6E-AEB0-BB5DE849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Capítulo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5-6 sentences to Patricia from her mom/dad’s point of view.  What advise would you give her?  What should she do?  What should she NOT do?  </a:t>
            </a:r>
          </a:p>
          <a:p>
            <a:pPr marL="0" indent="0">
              <a:buNone/>
            </a:pPr>
            <a:r>
              <a:rPr lang="en-US" b="1" u="sng" dirty="0" smtClean="0"/>
              <a:t>HELPFUL TIPS</a:t>
            </a:r>
          </a:p>
          <a:p>
            <a:pPr marL="0" indent="0">
              <a:buNone/>
            </a:pPr>
            <a:r>
              <a:rPr lang="en-US" dirty="0" err="1" smtClean="0"/>
              <a:t>Deber</a:t>
            </a:r>
            <a:r>
              <a:rPr lang="en-US" dirty="0" smtClean="0"/>
              <a:t> + infinitive = should + verb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deber</a:t>
            </a:r>
            <a:r>
              <a:rPr lang="en-US" dirty="0" smtClean="0"/>
              <a:t> + infinitive = shouldn’t + verb</a:t>
            </a:r>
          </a:p>
          <a:p>
            <a:pPr marL="0" indent="0">
              <a:buNone/>
            </a:pPr>
            <a:r>
              <a:rPr lang="en-US" dirty="0" err="1" smtClean="0"/>
              <a:t>Consejo</a:t>
            </a:r>
            <a:r>
              <a:rPr lang="en-US" dirty="0" smtClean="0"/>
              <a:t> = advice</a:t>
            </a:r>
          </a:p>
          <a:p>
            <a:pPr marL="0" indent="0">
              <a:buNone/>
            </a:pPr>
            <a:r>
              <a:rPr lang="en-US" dirty="0" err="1" smtClean="0"/>
              <a:t>Ayudar</a:t>
            </a:r>
            <a:r>
              <a:rPr lang="en-US" dirty="0" smtClean="0"/>
              <a:t> = to help</a:t>
            </a:r>
          </a:p>
          <a:p>
            <a:pPr marL="0" indent="0">
              <a:buNone/>
            </a:pPr>
            <a:r>
              <a:rPr lang="en-US" dirty="0" err="1" smtClean="0"/>
              <a:t>Sentirse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 = to feel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53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Después del Capítulo 7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Después del Capítulo 7</dc:title>
  <dc:creator>Amanda Ford</dc:creator>
  <cp:lastModifiedBy>Amanda Ford</cp:lastModifiedBy>
  <cp:revision>1</cp:revision>
  <dcterms:created xsi:type="dcterms:W3CDTF">2015-04-21T13:21:50Z</dcterms:created>
  <dcterms:modified xsi:type="dcterms:W3CDTF">2015-04-21T13:22:01Z</dcterms:modified>
</cp:coreProperties>
</file>