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5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50566-E702-4E57-B8DC-031489A0EFD8}" type="datetimeFigureOut">
              <a:rPr lang="en-US" smtClean="0"/>
              <a:pPr/>
              <a:t>2/19/2014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CA99B-0580-49E1-8B60-4697126827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50566-E702-4E57-B8DC-031489A0EFD8}" type="datetimeFigureOut">
              <a:rPr lang="en-US" smtClean="0"/>
              <a:pPr/>
              <a:t>2/19/2014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CA99B-0580-49E1-8B60-4697126827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50566-E702-4E57-B8DC-031489A0EFD8}" type="datetimeFigureOut">
              <a:rPr lang="en-US" smtClean="0"/>
              <a:pPr/>
              <a:t>2/19/2014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CA99B-0580-49E1-8B60-4697126827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50566-E702-4E57-B8DC-031489A0EFD8}" type="datetimeFigureOut">
              <a:rPr lang="en-US" smtClean="0"/>
              <a:pPr/>
              <a:t>2/19/2014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CA99B-0580-49E1-8B60-4697126827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50566-E702-4E57-B8DC-031489A0EFD8}" type="datetimeFigureOut">
              <a:rPr lang="en-US" smtClean="0"/>
              <a:pPr/>
              <a:t>2/19/2014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CA99B-0580-49E1-8B60-4697126827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50566-E702-4E57-B8DC-031489A0EFD8}" type="datetimeFigureOut">
              <a:rPr lang="en-US" smtClean="0"/>
              <a:pPr/>
              <a:t>2/19/2014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CA99B-0580-49E1-8B60-4697126827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50566-E702-4E57-B8DC-031489A0EFD8}" type="datetimeFigureOut">
              <a:rPr lang="en-US" smtClean="0"/>
              <a:pPr/>
              <a:t>2/19/2014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CA99B-0580-49E1-8B60-4697126827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50566-E702-4E57-B8DC-031489A0EFD8}" type="datetimeFigureOut">
              <a:rPr lang="en-US" smtClean="0"/>
              <a:pPr/>
              <a:t>2/19/2014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CA99B-0580-49E1-8B60-4697126827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50566-E702-4E57-B8DC-031489A0EFD8}" type="datetimeFigureOut">
              <a:rPr lang="en-US" smtClean="0"/>
              <a:pPr/>
              <a:t>2/19/2014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CA99B-0580-49E1-8B60-4697126827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50566-E702-4E57-B8DC-031489A0EFD8}" type="datetimeFigureOut">
              <a:rPr lang="en-US" smtClean="0"/>
              <a:pPr/>
              <a:t>2/19/2014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CA99B-0580-49E1-8B60-4697126827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50566-E702-4E57-B8DC-031489A0EFD8}" type="datetimeFigureOut">
              <a:rPr lang="en-US" smtClean="0"/>
              <a:pPr/>
              <a:t>2/19/2014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ADCA99B-0580-49E1-8B60-46971268278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6B50566-E702-4E57-B8DC-031489A0EFD8}" type="datetimeFigureOut">
              <a:rPr lang="en-US" smtClean="0"/>
              <a:pPr/>
              <a:t>2/19/2014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ADCA99B-0580-49E1-8B60-469712682788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¡</a:t>
            </a:r>
            <a:r>
              <a:rPr lang="en-US" dirty="0" err="1" smtClean="0"/>
              <a:t>Exprésate</a:t>
            </a:r>
            <a:r>
              <a:rPr lang="en-US" dirty="0" smtClean="0"/>
              <a:t>! Chapter 8-1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Demonstrative Adjectives</a:t>
            </a:r>
          </a:p>
          <a:p>
            <a:r>
              <a:rPr lang="en-US" dirty="0" smtClean="0"/>
              <a:t>Page 278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943600"/>
          </a:xfrm>
        </p:spPr>
        <p:txBody>
          <a:bodyPr/>
          <a:lstStyle/>
          <a:p>
            <a:pPr algn="ctr">
              <a:buNone/>
            </a:pPr>
            <a:r>
              <a:rPr lang="en-US" dirty="0" err="1" smtClean="0"/>
              <a:t>Práctica</a:t>
            </a:r>
            <a:r>
              <a:rPr lang="en-US" dirty="0" smtClean="0"/>
              <a:t> con la </a:t>
            </a:r>
            <a:r>
              <a:rPr lang="en-US" dirty="0" err="1" smtClean="0"/>
              <a:t>Clase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__________ 1.  (This) </a:t>
            </a:r>
            <a:r>
              <a:rPr lang="en-US" dirty="0" err="1" smtClean="0"/>
              <a:t>falda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roja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__________ 2.  (That) </a:t>
            </a:r>
            <a:r>
              <a:rPr lang="en-US" dirty="0" err="1" smtClean="0"/>
              <a:t>vestido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café.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__________ 3. (Those) </a:t>
            </a:r>
            <a:r>
              <a:rPr lang="en-US" dirty="0" err="1" smtClean="0"/>
              <a:t>calcetines</a:t>
            </a:r>
            <a:r>
              <a:rPr lang="en-US" dirty="0" smtClean="0"/>
              <a:t> son </a:t>
            </a:r>
            <a:r>
              <a:rPr lang="en-US" dirty="0" err="1" smtClean="0"/>
              <a:t>verdes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__________ 4.  (These) </a:t>
            </a:r>
            <a:r>
              <a:rPr lang="en-US" dirty="0" err="1" smtClean="0"/>
              <a:t>botas</a:t>
            </a:r>
            <a:r>
              <a:rPr lang="en-US" dirty="0" smtClean="0"/>
              <a:t> son </a:t>
            </a:r>
            <a:r>
              <a:rPr lang="en-US" dirty="0" err="1" smtClean="0"/>
              <a:t>negras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__________ 5.  (This) par de </a:t>
            </a:r>
            <a:r>
              <a:rPr lang="en-US" dirty="0" err="1" smtClean="0"/>
              <a:t>pantalones</a:t>
            </a:r>
            <a:r>
              <a:rPr lang="en-US" dirty="0" smtClean="0"/>
              <a:t> vaqueros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azul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867400"/>
          </a:xfrm>
        </p:spPr>
        <p:txBody>
          <a:bodyPr/>
          <a:lstStyle/>
          <a:p>
            <a:pPr algn="ctr">
              <a:buNone/>
            </a:pPr>
            <a:r>
              <a:rPr lang="en-US" dirty="0" err="1" smtClean="0"/>
              <a:t>Práctica</a:t>
            </a:r>
            <a:r>
              <a:rPr lang="en-US" dirty="0" smtClean="0"/>
              <a:t> Individual</a:t>
            </a:r>
          </a:p>
          <a:p>
            <a:pPr>
              <a:buNone/>
            </a:pPr>
            <a:r>
              <a:rPr lang="en-US" dirty="0" smtClean="0"/>
              <a:t>__________ 1.  (This) </a:t>
            </a:r>
            <a:r>
              <a:rPr lang="en-US" smtClean="0"/>
              <a:t>camiseta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gris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__________ 2.  (Those) </a:t>
            </a:r>
            <a:r>
              <a:rPr lang="en-US" dirty="0" err="1" smtClean="0"/>
              <a:t>zapatos</a:t>
            </a:r>
            <a:r>
              <a:rPr lang="en-US" dirty="0" smtClean="0"/>
              <a:t> son </a:t>
            </a:r>
            <a:r>
              <a:rPr lang="en-US" dirty="0" err="1" smtClean="0"/>
              <a:t>negros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__________ 3.  (These) jeans son </a:t>
            </a:r>
            <a:r>
              <a:rPr lang="en-US" dirty="0" err="1" smtClean="0"/>
              <a:t>azules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__________ 4.  (That) sombrero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amarillo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__________ 5. (This) </a:t>
            </a:r>
            <a:r>
              <a:rPr lang="en-US" dirty="0" err="1" smtClean="0"/>
              <a:t>suéter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marrón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__________ 6.  (Those) </a:t>
            </a:r>
            <a:r>
              <a:rPr lang="en-US" dirty="0" err="1" smtClean="0"/>
              <a:t>botas</a:t>
            </a:r>
            <a:r>
              <a:rPr lang="en-US" dirty="0" smtClean="0"/>
              <a:t> son </a:t>
            </a:r>
            <a:r>
              <a:rPr lang="en-US" dirty="0" err="1" smtClean="0"/>
              <a:t>blancas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215</TotalTime>
  <Words>128</Words>
  <Application>Microsoft Office PowerPoint</Application>
  <PresentationFormat>On-screen Show (4:3)</PresentationFormat>
  <Paragraphs>25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Calibri</vt:lpstr>
      <vt:lpstr>Constantia</vt:lpstr>
      <vt:lpstr>Wingdings 2</vt:lpstr>
      <vt:lpstr>Flow</vt:lpstr>
      <vt:lpstr>¡Exprésate! Chapter 8-1</vt:lpstr>
      <vt:lpstr>PowerPoint Presentation</vt:lpstr>
      <vt:lpstr>PowerPoint Presentation</vt:lpstr>
    </vt:vector>
  </TitlesOfParts>
  <Company>NAFCS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¡Exprésate! Chapter 8-1</dc:title>
  <dc:creator>aford</dc:creator>
  <cp:lastModifiedBy>Amanda Ford</cp:lastModifiedBy>
  <cp:revision>11</cp:revision>
  <dcterms:created xsi:type="dcterms:W3CDTF">2011-11-10T01:02:36Z</dcterms:created>
  <dcterms:modified xsi:type="dcterms:W3CDTF">2014-02-19T14:11:45Z</dcterms:modified>
</cp:coreProperties>
</file>