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7" r:id="rId5"/>
    <p:sldId id="265" r:id="rId6"/>
    <p:sldId id="264" r:id="rId7"/>
    <p:sldId id="273" r:id="rId8"/>
    <p:sldId id="266" r:id="rId9"/>
    <p:sldId id="262" r:id="rId10"/>
    <p:sldId id="268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968818-4174-4268-B96A-8A5F6CA56A5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3C0FFA-A7BF-4144-9883-32A78D97D3B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y of dead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0"/>
            <a:ext cx="5715000" cy="7659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CC00"/>
                </a:solidFill>
                <a:latin typeface="Aharoni" pitchFamily="2" charset="-79"/>
                <a:cs typeface="Aharoni" pitchFamily="2" charset="-79"/>
              </a:rPr>
              <a:t>El </a:t>
            </a:r>
            <a:r>
              <a:rPr lang="en-US" sz="8000" dirty="0" err="1" smtClean="0">
                <a:solidFill>
                  <a:srgbClr val="FFCC00"/>
                </a:solidFill>
                <a:latin typeface="Aharoni" pitchFamily="2" charset="-79"/>
                <a:cs typeface="Aharoni" pitchFamily="2" charset="-79"/>
              </a:rPr>
              <a:t>Día</a:t>
            </a:r>
            <a:r>
              <a:rPr lang="en-US" sz="8000" dirty="0" smtClean="0">
                <a:solidFill>
                  <a:srgbClr val="FFCC00"/>
                </a:solidFill>
                <a:latin typeface="Aharoni" pitchFamily="2" charset="-79"/>
                <a:cs typeface="Aharoni" pitchFamily="2" charset="-79"/>
              </a:rPr>
              <a:t> de los </a:t>
            </a:r>
            <a:r>
              <a:rPr lang="en-US" sz="8000" dirty="0" err="1" smtClean="0">
                <a:solidFill>
                  <a:srgbClr val="FFCC00"/>
                </a:solidFill>
                <a:latin typeface="Aharoni" pitchFamily="2" charset="-79"/>
                <a:cs typeface="Aharoni" pitchFamily="2" charset="-79"/>
              </a:rPr>
              <a:t>Muertos</a:t>
            </a:r>
            <a:endParaRPr lang="en-US" sz="8000" dirty="0">
              <a:solidFill>
                <a:srgbClr val="FFCC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00FF"/>
                </a:solidFill>
                <a:latin typeface="Algerian" pitchFamily="82" charset="0"/>
              </a:rPr>
              <a:t>Day of the Dead</a:t>
            </a:r>
            <a:endParaRPr lang="en-US" sz="6600" b="1" dirty="0">
              <a:solidFill>
                <a:srgbClr val="0000FF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CALAVERA:  skull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day of the dead 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70469"/>
            <a:ext cx="2895600" cy="2882731"/>
          </a:xfrm>
          <a:prstGeom prst="rect">
            <a:avLst/>
          </a:prstGeom>
        </p:spPr>
      </p:pic>
      <p:pic>
        <p:nvPicPr>
          <p:cNvPr id="8" name="Picture 7" descr="day of the dead 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600200"/>
            <a:ext cx="3143250" cy="4196401"/>
          </a:xfrm>
          <a:prstGeom prst="rect">
            <a:avLst/>
          </a:prstGeom>
        </p:spPr>
      </p:pic>
      <p:pic>
        <p:nvPicPr>
          <p:cNvPr id="9" name="Content Placeholder 5" descr="day of the dead 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0"/>
            <a:ext cx="2748785" cy="1981200"/>
          </a:xfrm>
          <a:prstGeom prst="rect">
            <a:avLst/>
          </a:prstGeom>
        </p:spPr>
      </p:pic>
      <p:pic>
        <p:nvPicPr>
          <p:cNvPr id="11" name="Content Placeholder 3" descr="day of the dead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1600200"/>
            <a:ext cx="1782477" cy="237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CEMENTARIO: cemetery</a:t>
            </a:r>
            <a:endParaRPr lang="en-US" dirty="0"/>
          </a:p>
        </p:txBody>
      </p:sp>
      <p:pic>
        <p:nvPicPr>
          <p:cNvPr id="4" name="Content Placeholder 3" descr="day of the dead 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4572000"/>
            <a:ext cx="3257550" cy="2120923"/>
          </a:xfrm>
        </p:spPr>
      </p:pic>
      <p:pic>
        <p:nvPicPr>
          <p:cNvPr id="5" name="Picture 4" descr="day of the dead 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600200"/>
            <a:ext cx="3915866" cy="2590800"/>
          </a:xfrm>
          <a:prstGeom prst="rect">
            <a:avLst/>
          </a:prstGeom>
        </p:spPr>
      </p:pic>
      <p:pic>
        <p:nvPicPr>
          <p:cNvPr id="6" name="Picture 5" descr="day of the dead 3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14060" y="1295400"/>
            <a:ext cx="4603785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CHAMPURRADO:  thick hot chocolate</a:t>
            </a:r>
            <a:endParaRPr lang="en-US" dirty="0"/>
          </a:p>
        </p:txBody>
      </p:sp>
      <p:pic>
        <p:nvPicPr>
          <p:cNvPr id="4" name="Content Placeholder 3" descr="day of the dead 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524000"/>
            <a:ext cx="5029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VELA:  candle</a:t>
            </a:r>
            <a:endParaRPr lang="en-US" dirty="0"/>
          </a:p>
        </p:txBody>
      </p:sp>
      <p:pic>
        <p:nvPicPr>
          <p:cNvPr id="4" name="Content Placeholder 3" descr="day of the dead 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1524000"/>
            <a:ext cx="2495550" cy="1828800"/>
          </a:xfrm>
          <a:prstGeom prst="rect">
            <a:avLst/>
          </a:prstGeom>
        </p:spPr>
      </p:pic>
      <p:pic>
        <p:nvPicPr>
          <p:cNvPr id="6" name="Picture 5" descr="day of the dead 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271082"/>
            <a:ext cx="2105025" cy="5329744"/>
          </a:xfrm>
          <a:prstGeom prst="rect">
            <a:avLst/>
          </a:prstGeom>
        </p:spPr>
      </p:pic>
      <p:pic>
        <p:nvPicPr>
          <p:cNvPr id="7" name="Picture 6" descr="day of the dead 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509245"/>
            <a:ext cx="4191000" cy="3139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4343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66"/>
                </a:solidFill>
                <a:latin typeface="Forte" pitchFamily="66" charset="0"/>
              </a:rPr>
              <a:t/>
            </a:r>
            <a:br>
              <a:rPr lang="en-US" b="1" dirty="0" smtClean="0">
                <a:solidFill>
                  <a:srgbClr val="FF0066"/>
                </a:solidFill>
                <a:latin typeface="Forte" pitchFamily="66" charset="0"/>
              </a:rPr>
            </a:br>
            <a:r>
              <a:rPr lang="en-US" b="1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November 1 (kids)</a:t>
            </a:r>
            <a:b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November 2 (adults)</a:t>
            </a:r>
            <a:b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Days of remembrance</a:t>
            </a:r>
            <a:b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NOT like Halloween</a:t>
            </a:r>
            <a:b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Death is celebrated.</a:t>
            </a:r>
            <a:b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People are remembered and honored</a:t>
            </a:r>
            <a:r>
              <a:rPr lang="en-US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day of the dea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96200" y="5004009"/>
            <a:ext cx="1228726" cy="1634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PAPEL PICADO: punched paper</a:t>
            </a:r>
            <a:endParaRPr lang="en-US" dirty="0"/>
          </a:p>
        </p:txBody>
      </p:sp>
      <p:pic>
        <p:nvPicPr>
          <p:cNvPr id="4" name="Content Placeholder 3" descr="day of the dead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1" y="1676400"/>
            <a:ext cx="3429000" cy="2745933"/>
          </a:xfrm>
        </p:spPr>
      </p:pic>
      <p:pic>
        <p:nvPicPr>
          <p:cNvPr id="5" name="Content Placeholder 3" descr="day of the dead 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8264" y="4876800"/>
            <a:ext cx="2678561" cy="1781175"/>
          </a:xfrm>
          <a:prstGeom prst="rect">
            <a:avLst/>
          </a:prstGeom>
        </p:spPr>
      </p:pic>
      <p:pic>
        <p:nvPicPr>
          <p:cNvPr id="6" name="Content Placeholder 3" descr="day of the dead 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2971800"/>
            <a:ext cx="2355271" cy="1828799"/>
          </a:xfrm>
          <a:prstGeom prst="rect">
            <a:avLst/>
          </a:prstGeom>
        </p:spPr>
      </p:pic>
      <p:pic>
        <p:nvPicPr>
          <p:cNvPr id="7" name="Content Placeholder 3" descr="day of the dead 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91049" y="4572000"/>
            <a:ext cx="4477781" cy="2124076"/>
          </a:xfrm>
          <a:prstGeom prst="rect">
            <a:avLst/>
          </a:prstGeom>
        </p:spPr>
      </p:pic>
      <p:pic>
        <p:nvPicPr>
          <p:cNvPr id="8" name="Content Placeholder 3" descr="day of the dead 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1524000"/>
            <a:ext cx="2871618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CATRINA: female skeleton</a:t>
            </a:r>
            <a:endParaRPr lang="en-US" dirty="0"/>
          </a:p>
        </p:txBody>
      </p:sp>
      <p:pic>
        <p:nvPicPr>
          <p:cNvPr id="6" name="Content Placeholder 5" descr="day of the dead 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3845951" cy="2895600"/>
          </a:xfrm>
        </p:spPr>
      </p:pic>
      <p:pic>
        <p:nvPicPr>
          <p:cNvPr id="7" name="Content Placeholder 3" descr="day of the dead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572000"/>
            <a:ext cx="2819400" cy="2111829"/>
          </a:xfrm>
          <a:prstGeom prst="rect">
            <a:avLst/>
          </a:prstGeom>
        </p:spPr>
      </p:pic>
      <p:pic>
        <p:nvPicPr>
          <p:cNvPr id="8" name="Content Placeholder 5" descr="day of the dead 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524000"/>
            <a:ext cx="3752850" cy="283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OFRENDA:  altar</a:t>
            </a:r>
            <a:endParaRPr lang="en-US" dirty="0"/>
          </a:p>
        </p:txBody>
      </p:sp>
      <p:pic>
        <p:nvPicPr>
          <p:cNvPr id="8" name="Content Placeholder 7" descr="day of the dead 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76400"/>
            <a:ext cx="2562225" cy="1790700"/>
          </a:xfrm>
        </p:spPr>
      </p:pic>
      <p:pic>
        <p:nvPicPr>
          <p:cNvPr id="9" name="Picture 8" descr="day of the dead 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905000"/>
            <a:ext cx="2619375" cy="1743075"/>
          </a:xfrm>
          <a:prstGeom prst="rect">
            <a:avLst/>
          </a:prstGeom>
        </p:spPr>
      </p:pic>
      <p:pic>
        <p:nvPicPr>
          <p:cNvPr id="10" name="Picture 9" descr="day of the dead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4800600"/>
            <a:ext cx="2524125" cy="1809750"/>
          </a:xfrm>
          <a:prstGeom prst="rect">
            <a:avLst/>
          </a:prstGeom>
        </p:spPr>
      </p:pic>
      <p:pic>
        <p:nvPicPr>
          <p:cNvPr id="11" name="Picture 10" descr="day of the dead 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572000"/>
            <a:ext cx="2295525" cy="1990725"/>
          </a:xfrm>
          <a:prstGeom prst="rect">
            <a:avLst/>
          </a:prstGeom>
        </p:spPr>
      </p:pic>
      <p:pic>
        <p:nvPicPr>
          <p:cNvPr id="13" name="Content Placeholder 3" descr="day of the dead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4724400"/>
            <a:ext cx="2997939" cy="1914525"/>
          </a:xfrm>
          <a:prstGeom prst="rect">
            <a:avLst/>
          </a:prstGeom>
        </p:spPr>
      </p:pic>
      <p:pic>
        <p:nvPicPr>
          <p:cNvPr id="14" name="Content Placeholder 3" descr="day of the dead 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799" y="1143000"/>
            <a:ext cx="2377533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 DE MUERTO:  Day of the Dead bread</a:t>
            </a:r>
            <a:endParaRPr lang="en-US" dirty="0"/>
          </a:p>
        </p:txBody>
      </p:sp>
      <p:pic>
        <p:nvPicPr>
          <p:cNvPr id="6" name="Content Placeholder 5" descr="day of the dead 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2978932" cy="2438400"/>
          </a:xfrm>
          <a:prstGeom prst="rect">
            <a:avLst/>
          </a:prstGeom>
        </p:spPr>
      </p:pic>
      <p:pic>
        <p:nvPicPr>
          <p:cNvPr id="7" name="Picture 6" descr="day of the dead 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676400"/>
            <a:ext cx="3048000" cy="3048000"/>
          </a:xfrm>
          <a:prstGeom prst="rect">
            <a:avLst/>
          </a:prstGeom>
        </p:spPr>
      </p:pic>
      <p:pic>
        <p:nvPicPr>
          <p:cNvPr id="8" name="Picture 7" descr="day of the dead 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4191000"/>
            <a:ext cx="3228975" cy="2418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ALIMENTOS:  foods</a:t>
            </a:r>
            <a:endParaRPr lang="en-US" dirty="0"/>
          </a:p>
        </p:txBody>
      </p:sp>
      <p:pic>
        <p:nvPicPr>
          <p:cNvPr id="4" name="Content Placeholder 3" descr="day of the dead 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3556981" cy="4724400"/>
          </a:xfrm>
        </p:spPr>
      </p:pic>
      <p:pic>
        <p:nvPicPr>
          <p:cNvPr id="5" name="Picture 4" descr="day of the dead 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1600200"/>
            <a:ext cx="4419600" cy="3867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CEMPASÚCHIL:  marigold flower</a:t>
            </a:r>
            <a:endParaRPr lang="en-US" dirty="0"/>
          </a:p>
        </p:txBody>
      </p:sp>
      <p:pic>
        <p:nvPicPr>
          <p:cNvPr id="6" name="Content Placeholder 5" descr="day of the dead 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746583"/>
            <a:ext cx="3606114" cy="3511216"/>
          </a:xfrm>
          <a:prstGeom prst="rect">
            <a:avLst/>
          </a:prstGeom>
        </p:spPr>
      </p:pic>
      <p:pic>
        <p:nvPicPr>
          <p:cNvPr id="7" name="Picture 6" descr="day of the dead 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992" y="2971800"/>
            <a:ext cx="3642583" cy="3562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ATOLE DE LECHE:  cornmeal and milk</a:t>
            </a:r>
            <a:endParaRPr lang="en-US" dirty="0"/>
          </a:p>
        </p:txBody>
      </p:sp>
      <p:pic>
        <p:nvPicPr>
          <p:cNvPr id="6" name="Content Placeholder 5" descr="day of the dead 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662313" cy="2743200"/>
          </a:xfrm>
        </p:spPr>
      </p:pic>
      <p:pic>
        <p:nvPicPr>
          <p:cNvPr id="7" name="Picture 6" descr="day of the dead 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209800"/>
            <a:ext cx="442912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59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El Día de los Muertos</vt:lpstr>
      <vt:lpstr>  November 1 (kids) November 2 (adults) Days of remembrance NOT like Halloween Death is celebrated. People are remembered and honored.   </vt:lpstr>
      <vt:lpstr>PAPEL PICADO: punched paper</vt:lpstr>
      <vt:lpstr>LA CATRINA: female skeleton</vt:lpstr>
      <vt:lpstr>OFRENDA:  altar</vt:lpstr>
      <vt:lpstr>PAN DE MUERTO:  Day of the Dead bread</vt:lpstr>
      <vt:lpstr>ALIMENTOS:  foods</vt:lpstr>
      <vt:lpstr>CEMPASÚCHIL:  marigold flower</vt:lpstr>
      <vt:lpstr>ATOLE DE LECHE:  cornmeal and milk</vt:lpstr>
      <vt:lpstr>CALAVERA:  skull</vt:lpstr>
      <vt:lpstr>CEMENTARIO: cemetery</vt:lpstr>
      <vt:lpstr>CHAMPURRADO:  thick hot chocolate</vt:lpstr>
      <vt:lpstr>VELA:  candle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Día de los Muertos</dc:title>
  <dc:creator>aford</dc:creator>
  <cp:lastModifiedBy>aford</cp:lastModifiedBy>
  <cp:revision>4</cp:revision>
  <dcterms:created xsi:type="dcterms:W3CDTF">2012-10-31T12:21:56Z</dcterms:created>
  <dcterms:modified xsi:type="dcterms:W3CDTF">2012-10-31T13:01:55Z</dcterms:modified>
</cp:coreProperties>
</file>