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5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0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9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2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1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3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1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8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DE3AD-021C-4CDF-9C35-6DC059C68F59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3B372-FFBB-427C-A20A-C6519E0D5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9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4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date in a complete sentence.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1-September 28			9- February 13</a:t>
            </a:r>
          </a:p>
          <a:p>
            <a:pPr marL="0" indent="0">
              <a:buNone/>
            </a:pPr>
            <a:r>
              <a:rPr lang="en-US" dirty="0" smtClean="0"/>
              <a:t>2-October 10			10- June 30</a:t>
            </a:r>
          </a:p>
          <a:p>
            <a:pPr marL="0" indent="0">
              <a:buNone/>
            </a:pPr>
            <a:r>
              <a:rPr lang="en-US" dirty="0" smtClean="0"/>
              <a:t>3-November 3			11- July 9</a:t>
            </a:r>
          </a:p>
          <a:p>
            <a:pPr marL="0" indent="0">
              <a:buNone/>
            </a:pPr>
            <a:r>
              <a:rPr lang="en-US" dirty="0" smtClean="0"/>
              <a:t>4- January 1				12- December 25</a:t>
            </a:r>
          </a:p>
          <a:p>
            <a:pPr marL="0" indent="0">
              <a:buNone/>
            </a:pPr>
            <a:r>
              <a:rPr lang="en-US" dirty="0" smtClean="0"/>
              <a:t>5-March 7</a:t>
            </a:r>
          </a:p>
          <a:p>
            <a:pPr marL="0" indent="0">
              <a:buNone/>
            </a:pPr>
            <a:r>
              <a:rPr lang="en-US" dirty="0" smtClean="0"/>
              <a:t>6- May 15</a:t>
            </a:r>
          </a:p>
          <a:p>
            <a:pPr marL="0" indent="0">
              <a:buNone/>
            </a:pPr>
            <a:r>
              <a:rPr lang="en-US" dirty="0" smtClean="0"/>
              <a:t>7- August 2</a:t>
            </a:r>
          </a:p>
          <a:p>
            <a:pPr marL="0" indent="0">
              <a:buNone/>
            </a:pPr>
            <a:r>
              <a:rPr lang="en-US" dirty="0" smtClean="0"/>
              <a:t>8-April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Write the date in a complete sentence.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2</cp:revision>
  <cp:lastPrinted>2013-08-27T16:39:40Z</cp:lastPrinted>
  <dcterms:created xsi:type="dcterms:W3CDTF">2013-08-27T16:39:24Z</dcterms:created>
  <dcterms:modified xsi:type="dcterms:W3CDTF">2013-08-27T17:33:46Z</dcterms:modified>
</cp:coreProperties>
</file>