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6C66B-5DC5-44AA-A040-CFFE82B9C46A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AFE5-2C60-485B-AA6C-EF13C2DA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6C66B-5DC5-44AA-A040-CFFE82B9C46A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AFE5-2C60-485B-AA6C-EF13C2DA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6C66B-5DC5-44AA-A040-CFFE82B9C46A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AFE5-2C60-485B-AA6C-EF13C2DA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6C66B-5DC5-44AA-A040-CFFE82B9C46A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AFE5-2C60-485B-AA6C-EF13C2DA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6C66B-5DC5-44AA-A040-CFFE82B9C46A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AFE5-2C60-485B-AA6C-EF13C2DA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6C66B-5DC5-44AA-A040-CFFE82B9C46A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AFE5-2C60-485B-AA6C-EF13C2DA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6C66B-5DC5-44AA-A040-CFFE82B9C46A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AFE5-2C60-485B-AA6C-EF13C2DA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6C66B-5DC5-44AA-A040-CFFE82B9C46A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AFE5-2C60-485B-AA6C-EF13C2DA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6C66B-5DC5-44AA-A040-CFFE82B9C46A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AFE5-2C60-485B-AA6C-EF13C2DA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6C66B-5DC5-44AA-A040-CFFE82B9C46A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AFE5-2C60-485B-AA6C-EF13C2DA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6C66B-5DC5-44AA-A040-CFFE82B9C46A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AFE5-2C60-485B-AA6C-EF13C2DA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6C66B-5DC5-44AA-A040-CFFE82B9C46A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4AFE5-2C60-485B-AA6C-EF13C2DA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¡Exprésate! DOS</a:t>
            </a:r>
            <a:br>
              <a:rPr lang="en-US" dirty="0" smtClean="0"/>
            </a:br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mtClean="0"/>
              <a:t>Cuzco, Peru</a:t>
            </a:r>
            <a:endParaRPr lang="en-US" dirty="0"/>
          </a:p>
        </p:txBody>
      </p:sp>
      <p:pic>
        <p:nvPicPr>
          <p:cNvPr id="4" name="Picture 3" descr="peru map outl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352800"/>
            <a:ext cx="1952625" cy="2333625"/>
          </a:xfrm>
          <a:prstGeom prst="rect">
            <a:avLst/>
          </a:prstGeom>
        </p:spPr>
      </p:pic>
      <p:pic>
        <p:nvPicPr>
          <p:cNvPr id="5" name="Picture 4" descr="peru flag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4572000"/>
            <a:ext cx="2619048" cy="1742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274638"/>
            <a:ext cx="3581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 Festival de Corpus Christi</a:t>
            </a:r>
            <a:endParaRPr lang="en-US" dirty="0"/>
          </a:p>
        </p:txBody>
      </p:sp>
      <p:pic>
        <p:nvPicPr>
          <p:cNvPr id="4" name="Content Placeholder 3" descr="el festival de corpus christ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4419600" cy="3314700"/>
          </a:xfrm>
        </p:spPr>
      </p:pic>
      <p:sp>
        <p:nvSpPr>
          <p:cNvPr id="5" name="TextBox 4"/>
          <p:cNvSpPr txBox="1"/>
          <p:nvPr/>
        </p:nvSpPr>
        <p:spPr>
          <a:xfrm>
            <a:off x="152400" y="3581400"/>
            <a:ext cx="8763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800" dirty="0" smtClean="0"/>
              <a:t>During June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Lasts 1 week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Ends with huge parade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Combines Inca and Christian traditions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274638"/>
            <a:ext cx="3352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Cuidad</a:t>
            </a:r>
            <a:r>
              <a:rPr lang="en-US" dirty="0" smtClean="0"/>
              <a:t> de Cuzco</a:t>
            </a:r>
            <a:endParaRPr lang="en-US" dirty="0"/>
          </a:p>
        </p:txBody>
      </p:sp>
      <p:pic>
        <p:nvPicPr>
          <p:cNvPr id="4" name="Content Placeholder 3" descr="la cuidad de cuzco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4343400" cy="2195830"/>
          </a:xfrm>
        </p:spPr>
      </p:pic>
      <p:sp>
        <p:nvSpPr>
          <p:cNvPr id="5" name="TextBox 4"/>
          <p:cNvSpPr txBox="1"/>
          <p:nvPr/>
        </p:nvSpPr>
        <p:spPr>
          <a:xfrm>
            <a:off x="228600" y="2514600"/>
            <a:ext cx="8686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 puma: very special animal to the Incas</a:t>
            </a:r>
          </a:p>
          <a:p>
            <a:pPr>
              <a:buFont typeface="Arial" pitchFamily="34" charset="0"/>
              <a:buChar char="•"/>
            </a:pPr>
            <a:endParaRPr lang="en-US" sz="3600" dirty="0" smtClean="0"/>
          </a:p>
          <a:p>
            <a:pPr>
              <a:buFont typeface="Arial" pitchFamily="34" charset="0"/>
              <a:buChar char="•"/>
            </a:pPr>
            <a:endParaRPr lang="en-US" sz="3600" dirty="0"/>
          </a:p>
          <a:p>
            <a:pPr>
              <a:buFont typeface="Arial" pitchFamily="34" charset="0"/>
              <a:buChar char="•"/>
            </a:pPr>
            <a:endParaRPr lang="en-US" sz="3600" dirty="0"/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Constructed Cuzco using its form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274638"/>
            <a:ext cx="381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Piedra</a:t>
            </a:r>
            <a:r>
              <a:rPr lang="en-US" dirty="0" smtClean="0"/>
              <a:t> de los </a:t>
            </a:r>
            <a:r>
              <a:rPr lang="en-US" dirty="0" err="1" smtClean="0"/>
              <a:t>doce</a:t>
            </a:r>
            <a:r>
              <a:rPr lang="en-US" dirty="0" smtClean="0"/>
              <a:t> </a:t>
            </a:r>
            <a:r>
              <a:rPr lang="en-US" dirty="0" err="1" smtClean="0"/>
              <a:t>ángulos</a:t>
            </a:r>
            <a:endParaRPr lang="en-US" dirty="0"/>
          </a:p>
        </p:txBody>
      </p:sp>
      <p:pic>
        <p:nvPicPr>
          <p:cNvPr id="4" name="Content Placeholder 3" descr="la piedra de los doce angulo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3962400" cy="2641600"/>
          </a:xfrm>
        </p:spPr>
      </p:pic>
      <p:sp>
        <p:nvSpPr>
          <p:cNvPr id="5" name="TextBox 4"/>
          <p:cNvSpPr txBox="1"/>
          <p:nvPr/>
        </p:nvSpPr>
        <p:spPr>
          <a:xfrm>
            <a:off x="381000" y="28956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 situated in a wall of Inca palace</a:t>
            </a:r>
          </a:p>
          <a:p>
            <a:pPr>
              <a:buFont typeface="Arial" pitchFamily="34" charset="0"/>
              <a:buChar char="•"/>
            </a:pPr>
            <a:endParaRPr lang="en-US" sz="3600" dirty="0"/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Constructed with such precision that a credit </a:t>
            </a:r>
            <a:r>
              <a:rPr lang="en-US" sz="3600" smtClean="0"/>
              <a:t>card can’t </a:t>
            </a:r>
            <a:r>
              <a:rPr lang="en-US" sz="3600" dirty="0" smtClean="0"/>
              <a:t>slide in between the stones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019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impresionanate</a:t>
            </a:r>
            <a:r>
              <a:rPr lang="en-US" dirty="0" smtClean="0"/>
              <a:t> </a:t>
            </a:r>
            <a:r>
              <a:rPr lang="en-US" dirty="0" err="1" smtClean="0"/>
              <a:t>forteleza</a:t>
            </a:r>
            <a:r>
              <a:rPr lang="en-US" dirty="0" smtClean="0"/>
              <a:t> de </a:t>
            </a:r>
            <a:r>
              <a:rPr lang="en-US" dirty="0" err="1" smtClean="0"/>
              <a:t>Sacsayhuaman</a:t>
            </a:r>
            <a:endParaRPr lang="en-US" dirty="0"/>
          </a:p>
        </p:txBody>
      </p:sp>
      <p:pic>
        <p:nvPicPr>
          <p:cNvPr id="4" name="Content Placeholder 3" descr="la impresionante forteleza de sacsayhuam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838200"/>
            <a:ext cx="3707027" cy="2286000"/>
          </a:xfrm>
        </p:spPr>
      </p:pic>
      <p:sp>
        <p:nvSpPr>
          <p:cNvPr id="5" name="TextBox 4"/>
          <p:cNvSpPr txBox="1"/>
          <p:nvPr/>
        </p:nvSpPr>
        <p:spPr>
          <a:xfrm>
            <a:off x="152400" y="3200400"/>
            <a:ext cx="876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 forms the head of the puma</a:t>
            </a:r>
          </a:p>
          <a:p>
            <a:pPr>
              <a:buFont typeface="Arial" pitchFamily="34" charset="0"/>
              <a:buChar char="•"/>
            </a:pPr>
            <a:endParaRPr lang="en-US" sz="3600" dirty="0"/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3 walls constructed in </a:t>
            </a:r>
            <a:r>
              <a:rPr lang="en-US" sz="3600" dirty="0" err="1" smtClean="0"/>
              <a:t>zig</a:t>
            </a:r>
            <a:r>
              <a:rPr lang="en-US" sz="3600" dirty="0" smtClean="0"/>
              <a:t> </a:t>
            </a:r>
            <a:r>
              <a:rPr lang="en-US" sz="3600" dirty="0" err="1" smtClean="0"/>
              <a:t>zag</a:t>
            </a:r>
            <a:r>
              <a:rPr lang="en-US" sz="3600" dirty="0" smtClean="0"/>
              <a:t> pattern</a:t>
            </a:r>
          </a:p>
          <a:p>
            <a:pPr>
              <a:buFont typeface="Arial" pitchFamily="34" charset="0"/>
              <a:buChar char="•"/>
            </a:pPr>
            <a:endParaRPr lang="en-US" sz="3600" dirty="0"/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Possibly signifies puma’s teeth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274638"/>
            <a:ext cx="5105400" cy="1143000"/>
          </a:xfrm>
        </p:spPr>
        <p:txBody>
          <a:bodyPr/>
          <a:lstStyle/>
          <a:p>
            <a:r>
              <a:rPr lang="en-US" i="1" dirty="0" smtClean="0"/>
              <a:t>El </a:t>
            </a:r>
            <a:r>
              <a:rPr lang="en-US" i="1" dirty="0" err="1" smtClean="0"/>
              <a:t>Retorno</a:t>
            </a:r>
            <a:r>
              <a:rPr lang="en-US" i="1" dirty="0" smtClean="0"/>
              <a:t> a </a:t>
            </a:r>
            <a:r>
              <a:rPr lang="en-US" i="1" dirty="0" err="1" smtClean="0"/>
              <a:t>Egipto</a:t>
            </a:r>
            <a:endParaRPr lang="en-US" i="1" dirty="0"/>
          </a:p>
        </p:txBody>
      </p:sp>
      <p:pic>
        <p:nvPicPr>
          <p:cNvPr id="4" name="Content Placeholder 3" descr="el retorno a egip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3677478" cy="2819400"/>
          </a:xfrm>
        </p:spPr>
      </p:pic>
      <p:sp>
        <p:nvSpPr>
          <p:cNvPr id="5" name="TextBox 4"/>
          <p:cNvSpPr txBox="1"/>
          <p:nvPr/>
        </p:nvSpPr>
        <p:spPr>
          <a:xfrm>
            <a:off x="228600" y="3124200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 painted by Diego Tito in 1680</a:t>
            </a:r>
          </a:p>
          <a:p>
            <a:pPr>
              <a:buFont typeface="Arial" pitchFamily="34" charset="0"/>
              <a:buChar char="•"/>
            </a:pPr>
            <a:endParaRPr lang="en-US" sz="3600" dirty="0"/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Founded a Cuzco art school after destruction of artworks by earthquake in 1650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274638"/>
            <a:ext cx="3505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cerámica</a:t>
            </a:r>
            <a:r>
              <a:rPr lang="en-US" dirty="0" smtClean="0"/>
              <a:t> </a:t>
            </a:r>
            <a:r>
              <a:rPr lang="en-US" dirty="0" err="1" smtClean="0"/>
              <a:t>cuzqueña</a:t>
            </a:r>
            <a:endParaRPr lang="en-US" dirty="0"/>
          </a:p>
        </p:txBody>
      </p:sp>
      <p:pic>
        <p:nvPicPr>
          <p:cNvPr id="4" name="Content Placeholder 3" descr="la cermamic cuzque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52399"/>
            <a:ext cx="2819400" cy="3633893"/>
          </a:xfrm>
        </p:spPr>
      </p:pic>
      <p:sp>
        <p:nvSpPr>
          <p:cNvPr id="5" name="TextBox 4"/>
          <p:cNvSpPr txBox="1"/>
          <p:nvPr/>
        </p:nvSpPr>
        <p:spPr>
          <a:xfrm>
            <a:off x="3200400" y="1447800"/>
            <a:ext cx="5715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combines Inca and colonial traditions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simplicity of its forms and decorations are imitated in today’s art from Cuzco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Examples in Regional Historical Museum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0" y="274638"/>
            <a:ext cx="3200400" cy="1143000"/>
          </a:xfrm>
        </p:spPr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cerería</a:t>
            </a:r>
            <a:endParaRPr lang="en-US" dirty="0"/>
          </a:p>
        </p:txBody>
      </p:sp>
      <p:pic>
        <p:nvPicPr>
          <p:cNvPr id="4" name="Content Placeholder 3" descr="la cerer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52400"/>
            <a:ext cx="2133600" cy="3605784"/>
          </a:xfrm>
        </p:spPr>
      </p:pic>
      <p:sp>
        <p:nvSpPr>
          <p:cNvPr id="5" name="TextBox 4"/>
          <p:cNvSpPr txBox="1"/>
          <p:nvPr/>
        </p:nvSpPr>
        <p:spPr>
          <a:xfrm>
            <a:off x="2971800" y="1219200"/>
            <a:ext cx="5943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 another popular art of Cuzco</a:t>
            </a:r>
          </a:p>
          <a:p>
            <a:pPr>
              <a:buFont typeface="Arial" pitchFamily="34" charset="0"/>
              <a:buChar char="•"/>
            </a:pPr>
            <a:endParaRPr lang="en-US" sz="4000" dirty="0" smtClean="0"/>
          </a:p>
          <a:p>
            <a:pPr>
              <a:buFont typeface="Arial" pitchFamily="34" charset="0"/>
              <a:buChar char="•"/>
            </a:pPr>
            <a:r>
              <a:rPr lang="en-US" sz="4000" dirty="0"/>
              <a:t> </a:t>
            </a:r>
            <a:r>
              <a:rPr lang="en-US" sz="4000" dirty="0" smtClean="0"/>
              <a:t>use decorated candles for numerous celebrations</a:t>
            </a:r>
          </a:p>
          <a:p>
            <a:pPr>
              <a:buFont typeface="Arial" pitchFamily="34" charset="0"/>
              <a:buChar char="•"/>
            </a:pPr>
            <a:endParaRPr lang="en-US" sz="4000" dirty="0" smtClean="0"/>
          </a:p>
          <a:p>
            <a:pPr>
              <a:buFont typeface="Arial" pitchFamily="34" charset="0"/>
              <a:buChar char="•"/>
            </a:pPr>
            <a:r>
              <a:rPr lang="en-US" sz="4000" dirty="0"/>
              <a:t> </a:t>
            </a:r>
            <a:r>
              <a:rPr lang="en-US" sz="4000" dirty="0" smtClean="0"/>
              <a:t>example of Inca flag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agricultura</a:t>
            </a:r>
            <a:endParaRPr lang="en-US" dirty="0"/>
          </a:p>
        </p:txBody>
      </p:sp>
      <p:pic>
        <p:nvPicPr>
          <p:cNvPr id="4" name="Content Placeholder 3" descr="la agricultur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599" y="228600"/>
            <a:ext cx="4101981" cy="2438400"/>
          </a:xfrm>
        </p:spPr>
      </p:pic>
      <p:sp>
        <p:nvSpPr>
          <p:cNvPr id="5" name="TextBox 4"/>
          <p:cNvSpPr txBox="1"/>
          <p:nvPr/>
        </p:nvSpPr>
        <p:spPr>
          <a:xfrm>
            <a:off x="228600" y="3048000"/>
            <a:ext cx="861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 transformed the land from arid to fertile</a:t>
            </a:r>
          </a:p>
          <a:p>
            <a:pPr>
              <a:buFont typeface="Arial" pitchFamily="34" charset="0"/>
              <a:buChar char="•"/>
            </a:pPr>
            <a:endParaRPr lang="en-US" sz="4000" dirty="0"/>
          </a:p>
          <a:p>
            <a:pPr>
              <a:buFont typeface="Arial" pitchFamily="34" charset="0"/>
              <a:buChar char="•"/>
            </a:pPr>
            <a:r>
              <a:rPr lang="en-US" sz="4000" dirty="0"/>
              <a:t> </a:t>
            </a:r>
            <a:r>
              <a:rPr lang="en-US" sz="4000" dirty="0" smtClean="0"/>
              <a:t>allows agricultural production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274638"/>
            <a:ext cx="5029200" cy="1143000"/>
          </a:xfrm>
        </p:spPr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lana</a:t>
            </a:r>
            <a:endParaRPr lang="en-US" dirty="0"/>
          </a:p>
        </p:txBody>
      </p:sp>
      <p:pic>
        <p:nvPicPr>
          <p:cNvPr id="4" name="Content Placeholder 3" descr="la la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399" y="152400"/>
            <a:ext cx="3211975" cy="2819400"/>
          </a:xfrm>
        </p:spPr>
      </p:pic>
      <p:sp>
        <p:nvSpPr>
          <p:cNvPr id="5" name="TextBox 4"/>
          <p:cNvSpPr txBox="1"/>
          <p:nvPr/>
        </p:nvSpPr>
        <p:spPr>
          <a:xfrm>
            <a:off x="228600" y="3352800"/>
            <a:ext cx="868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 wool from the llamas and alpacas is the base of many famous textiles they sell at the markets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274638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Muchos</a:t>
            </a:r>
            <a:r>
              <a:rPr lang="en-US" dirty="0" smtClean="0"/>
              <a:t> </a:t>
            </a:r>
            <a:r>
              <a:rPr lang="en-US" dirty="0" err="1" smtClean="0"/>
              <a:t>platos</a:t>
            </a:r>
            <a:r>
              <a:rPr lang="en-US" dirty="0" smtClean="0"/>
              <a:t> </a:t>
            </a:r>
            <a:r>
              <a:rPr lang="en-US" dirty="0" err="1" smtClean="0"/>
              <a:t>típico</a:t>
            </a:r>
            <a:r>
              <a:rPr lang="en-US" dirty="0" smtClean="0"/>
              <a:t> de Cuzco</a:t>
            </a:r>
            <a:endParaRPr lang="en-US" dirty="0"/>
          </a:p>
        </p:txBody>
      </p:sp>
      <p:pic>
        <p:nvPicPr>
          <p:cNvPr id="4" name="Content Placeholder 3" descr="muchos platos tipico de cuzc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4114800" cy="2788920"/>
          </a:xfrm>
        </p:spPr>
      </p:pic>
      <p:sp>
        <p:nvSpPr>
          <p:cNvPr id="5" name="TextBox 4"/>
          <p:cNvSpPr txBox="1"/>
          <p:nvPr/>
        </p:nvSpPr>
        <p:spPr>
          <a:xfrm>
            <a:off x="304800" y="32004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 prepared with potatoes</a:t>
            </a:r>
          </a:p>
          <a:p>
            <a:pPr>
              <a:buFont typeface="Arial" pitchFamily="34" charset="0"/>
              <a:buChar char="•"/>
            </a:pPr>
            <a:endParaRPr lang="en-US" sz="4000" dirty="0"/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Hundreds of varieties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28600"/>
            <a:ext cx="29718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Información</a:t>
            </a:r>
            <a:endParaRPr lang="en-US" dirty="0"/>
          </a:p>
        </p:txBody>
      </p:sp>
      <p:pic>
        <p:nvPicPr>
          <p:cNvPr id="4" name="Content Placeholder 3" descr="peru map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399" y="152400"/>
            <a:ext cx="2874211" cy="3276600"/>
          </a:xfrm>
        </p:spPr>
      </p:pic>
      <p:sp>
        <p:nvSpPr>
          <p:cNvPr id="5" name="TextBox 4"/>
          <p:cNvSpPr txBox="1"/>
          <p:nvPr/>
        </p:nvSpPr>
        <p:spPr>
          <a:xfrm>
            <a:off x="3276600" y="914400"/>
            <a:ext cx="533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Population:  300,000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Altitude:  3,400 meters about sea level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err="1" smtClean="0"/>
              <a:t>Historial</a:t>
            </a:r>
            <a:r>
              <a:rPr lang="en-US" sz="2800" dirty="0" smtClean="0"/>
              <a:t> Note:  Cuzco was capital of Inca empire.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Economy:  tourism, artists goods, agriculture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Cuzco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Situated near the Andes Mountains</a:t>
            </a:r>
          </a:p>
          <a:p>
            <a:endParaRPr lang="en-US" dirty="0"/>
          </a:p>
          <a:p>
            <a:r>
              <a:rPr lang="en-US" dirty="0" smtClean="0"/>
              <a:t> Oldest city in South America</a:t>
            </a:r>
          </a:p>
          <a:p>
            <a:endParaRPr lang="en-US" dirty="0"/>
          </a:p>
          <a:p>
            <a:r>
              <a:rPr lang="en-US" dirty="0" smtClean="0"/>
              <a:t>Was the capital of the Incan empire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Templo</a:t>
            </a:r>
            <a:r>
              <a:rPr lang="en-US" dirty="0" smtClean="0"/>
              <a:t> del Sol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 one of the most </a:t>
            </a:r>
            <a:r>
              <a:rPr lang="en-US" smtClean="0"/>
              <a:t>sacred place </a:t>
            </a:r>
            <a:r>
              <a:rPr lang="en-US" dirty="0" smtClean="0"/>
              <a:t>to the Incas</a:t>
            </a:r>
          </a:p>
          <a:p>
            <a:endParaRPr lang="en-US" dirty="0"/>
          </a:p>
          <a:p>
            <a:r>
              <a:rPr lang="en-US" dirty="0" smtClean="0"/>
              <a:t>Spanish influence: now the Church of Santo Domingo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Orgullosas</a:t>
            </a:r>
            <a:r>
              <a:rPr lang="en-US" dirty="0" smtClean="0"/>
              <a:t> de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pasado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very proud of their past</a:t>
            </a:r>
          </a:p>
          <a:p>
            <a:endParaRPr lang="en-US" dirty="0"/>
          </a:p>
          <a:p>
            <a:r>
              <a:rPr lang="en-US" dirty="0" smtClean="0"/>
              <a:t> traditional suits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Mercados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sell fruit, vegetables, herbs, textiles, typical foods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Plaza de </a:t>
            </a:r>
            <a:r>
              <a:rPr lang="en-US" dirty="0" err="1" smtClean="0"/>
              <a:t>Armas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Is the center of old and modern Cuzco</a:t>
            </a:r>
          </a:p>
          <a:p>
            <a:r>
              <a:rPr lang="en-US" dirty="0" smtClean="0"/>
              <a:t>Was once central plaza of the Incas</a:t>
            </a:r>
          </a:p>
          <a:p>
            <a:r>
              <a:rPr lang="en-US" dirty="0"/>
              <a:t> </a:t>
            </a:r>
            <a:r>
              <a:rPr lang="en-US" dirty="0" smtClean="0"/>
              <a:t>La </a:t>
            </a:r>
            <a:r>
              <a:rPr lang="en-US" dirty="0" err="1"/>
              <a:t>C</a:t>
            </a:r>
            <a:r>
              <a:rPr lang="en-US" dirty="0" err="1" smtClean="0"/>
              <a:t>atedral</a:t>
            </a:r>
            <a:r>
              <a:rPr lang="en-US" dirty="0" smtClean="0"/>
              <a:t> de Cuzco</a:t>
            </a:r>
          </a:p>
          <a:p>
            <a:r>
              <a:rPr lang="en-US" dirty="0"/>
              <a:t> </a:t>
            </a:r>
            <a:r>
              <a:rPr lang="en-US" dirty="0" smtClean="0"/>
              <a:t>Spanish started its construction in 1560</a:t>
            </a:r>
          </a:p>
          <a:p>
            <a:r>
              <a:rPr lang="en-US" dirty="0" smtClean="0"/>
              <a:t> Finished 94 years later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Paredes</a:t>
            </a:r>
            <a:r>
              <a:rPr lang="en-US" dirty="0" smtClean="0"/>
              <a:t> </a:t>
            </a:r>
            <a:r>
              <a:rPr lang="en-US" dirty="0" err="1" smtClean="0"/>
              <a:t>incas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 many buildings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Incan walls form the base of buildings from the colonial period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274638"/>
            <a:ext cx="3581400" cy="1143000"/>
          </a:xfrm>
        </p:spPr>
        <p:txBody>
          <a:bodyPr/>
          <a:lstStyle/>
          <a:p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Raymi</a:t>
            </a:r>
            <a:endParaRPr lang="en-US" dirty="0"/>
          </a:p>
        </p:txBody>
      </p:sp>
      <p:pic>
        <p:nvPicPr>
          <p:cNvPr id="4" name="Content Placeholder 3" descr="inti raym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52400"/>
            <a:ext cx="4714875" cy="3352800"/>
          </a:xfrm>
        </p:spPr>
      </p:pic>
      <p:sp>
        <p:nvSpPr>
          <p:cNvPr id="5" name="TextBox 4"/>
          <p:cNvSpPr txBox="1"/>
          <p:nvPr/>
        </p:nvSpPr>
        <p:spPr>
          <a:xfrm>
            <a:off x="152400" y="3581400"/>
            <a:ext cx="8534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Festival of the Sun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Every June 24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Celebrates the New Year of the Incas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Most important festivals of the Incan empire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391</Words>
  <Application>Microsoft Office PowerPoint</Application>
  <PresentationFormat>On-screen Show (4:3)</PresentationFormat>
  <Paragraphs>106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¡Exprésate! DOS Chapter 2</vt:lpstr>
      <vt:lpstr>Información</vt:lpstr>
      <vt:lpstr>Cuzco</vt:lpstr>
      <vt:lpstr>El Templo del Sol</vt:lpstr>
      <vt:lpstr>Orgullosas de su pasado</vt:lpstr>
      <vt:lpstr>Los Mercados</vt:lpstr>
      <vt:lpstr>La Plaza de Armas</vt:lpstr>
      <vt:lpstr>Las Paredes incas</vt:lpstr>
      <vt:lpstr>Inti Raymi</vt:lpstr>
      <vt:lpstr>El Festival de Corpus Christi</vt:lpstr>
      <vt:lpstr>La Cuidad de Cuzco</vt:lpstr>
      <vt:lpstr>La Piedra de los doce ángulos</vt:lpstr>
      <vt:lpstr>La impresionanate forteleza de Sacsayhuaman</vt:lpstr>
      <vt:lpstr>El Retorno a Egipto</vt:lpstr>
      <vt:lpstr>La cerámica cuzqueña</vt:lpstr>
      <vt:lpstr>La cerería</vt:lpstr>
      <vt:lpstr>La agricultura</vt:lpstr>
      <vt:lpstr>La lana</vt:lpstr>
      <vt:lpstr>Muchos platos típico de Cuzco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DOS Chapter 2</dc:title>
  <dc:creator>aford</dc:creator>
  <cp:lastModifiedBy>aford</cp:lastModifiedBy>
  <cp:revision>20</cp:revision>
  <dcterms:created xsi:type="dcterms:W3CDTF">2012-01-10T16:09:13Z</dcterms:created>
  <dcterms:modified xsi:type="dcterms:W3CDTF">2013-01-08T12:32:02Z</dcterms:modified>
</cp:coreProperties>
</file>