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56" r:id="rId2"/>
    <p:sldId id="259" r:id="rId3"/>
    <p:sldId id="278" r:id="rId4"/>
    <p:sldId id="257" r:id="rId5"/>
    <p:sldId id="279" r:id="rId6"/>
    <p:sldId id="258" r:id="rId7"/>
    <p:sldId id="280" r:id="rId8"/>
    <p:sldId id="260" r:id="rId9"/>
    <p:sldId id="281" r:id="rId10"/>
    <p:sldId id="261" r:id="rId11"/>
    <p:sldId id="282" r:id="rId12"/>
    <p:sldId id="262" r:id="rId13"/>
    <p:sldId id="283" r:id="rId14"/>
    <p:sldId id="263" r:id="rId15"/>
    <p:sldId id="284" r:id="rId16"/>
    <p:sldId id="264" r:id="rId17"/>
    <p:sldId id="285" r:id="rId18"/>
    <p:sldId id="265" r:id="rId19"/>
    <p:sldId id="286" r:id="rId20"/>
    <p:sldId id="266" r:id="rId21"/>
    <p:sldId id="287" r:id="rId22"/>
    <p:sldId id="267" r:id="rId23"/>
    <p:sldId id="288" r:id="rId24"/>
    <p:sldId id="268" r:id="rId25"/>
    <p:sldId id="289" r:id="rId26"/>
    <p:sldId id="269" r:id="rId27"/>
    <p:sldId id="290" r:id="rId28"/>
    <p:sldId id="270" r:id="rId29"/>
    <p:sldId id="291" r:id="rId30"/>
    <p:sldId id="271" r:id="rId31"/>
    <p:sldId id="292" r:id="rId32"/>
    <p:sldId id="272" r:id="rId33"/>
    <p:sldId id="293" r:id="rId34"/>
    <p:sldId id="273" r:id="rId35"/>
    <p:sldId id="294" r:id="rId36"/>
    <p:sldId id="274" r:id="rId37"/>
    <p:sldId id="295" r:id="rId38"/>
    <p:sldId id="275" r:id="rId39"/>
    <p:sldId id="296" r:id="rId40"/>
    <p:sldId id="276" r:id="rId41"/>
    <p:sldId id="297" r:id="rId42"/>
    <p:sldId id="27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77ED8-0B91-4B24-9BF0-08C8DE51F2D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2674C-72C3-46F8-8294-3C4735B6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6749-3D03-4314-A811-F7A84281324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Classroom </a:t>
            </a:r>
            <a:r>
              <a:rPr lang="en-US" dirty="0" err="1" smtClean="0"/>
              <a:t>Vocab</a:t>
            </a:r>
            <a:r>
              <a:rPr lang="en-US" dirty="0" smtClean="0"/>
              <a:t> /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pencil</a:t>
            </a:r>
            <a:endParaRPr lang="en-US" dirty="0"/>
          </a:p>
        </p:txBody>
      </p:sp>
      <p:pic>
        <p:nvPicPr>
          <p:cNvPr id="4" name="Content Placeholder 3" descr="penc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3452812" cy="3285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pencil</a:t>
            </a:r>
            <a:br>
              <a:rPr lang="en-US" dirty="0" smtClean="0"/>
            </a:br>
            <a:r>
              <a:rPr lang="en-US" dirty="0" smtClean="0"/>
              <a:t>el /un </a:t>
            </a:r>
            <a:r>
              <a:rPr lang="en-US" dirty="0" err="1" smtClean="0"/>
              <a:t>lápiz</a:t>
            </a:r>
            <a:r>
              <a:rPr lang="en-US" dirty="0" smtClean="0"/>
              <a:t>, </a:t>
            </a:r>
            <a:r>
              <a:rPr lang="en-US" dirty="0" smtClean="0"/>
              <a:t>los /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lápices</a:t>
            </a:r>
            <a:endParaRPr lang="en-US" dirty="0"/>
          </a:p>
        </p:txBody>
      </p:sp>
      <p:pic>
        <p:nvPicPr>
          <p:cNvPr id="4" name="Content Placeholder 3" descr="penc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3452812" cy="3285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pic>
        <p:nvPicPr>
          <p:cNvPr id="4" name="Content Placeholder 3" descr="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2643187" cy="3416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</a:t>
            </a:r>
            <a:br>
              <a:rPr lang="en-US" dirty="0" smtClean="0"/>
            </a:br>
            <a:r>
              <a:rPr lang="en-US" dirty="0" smtClean="0"/>
              <a:t>el /un </a:t>
            </a:r>
            <a:r>
              <a:rPr lang="en-US" dirty="0" err="1" smtClean="0"/>
              <a:t>papel</a:t>
            </a:r>
            <a:endParaRPr lang="en-US" dirty="0"/>
          </a:p>
        </p:txBody>
      </p:sp>
      <p:pic>
        <p:nvPicPr>
          <p:cNvPr id="4" name="Content Placeholder 3" descr="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2643187" cy="3416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ruler</a:t>
            </a:r>
            <a:endParaRPr lang="en-US" dirty="0"/>
          </a:p>
        </p:txBody>
      </p:sp>
      <p:pic>
        <p:nvPicPr>
          <p:cNvPr id="4" name="Content Placeholder 3" descr="ru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90800"/>
            <a:ext cx="3738562" cy="2851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ruler</a:t>
            </a:r>
            <a:br>
              <a:rPr lang="en-US" dirty="0" smtClean="0"/>
            </a:br>
            <a:r>
              <a:rPr lang="en-US" dirty="0" smtClean="0"/>
              <a:t>la /un </a:t>
            </a:r>
            <a:r>
              <a:rPr lang="en-US" dirty="0" err="1" smtClean="0"/>
              <a:t>regla</a:t>
            </a:r>
            <a:endParaRPr lang="en-US" dirty="0"/>
          </a:p>
        </p:txBody>
      </p:sp>
      <p:pic>
        <p:nvPicPr>
          <p:cNvPr id="4" name="Content Placeholder 3" descr="ru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90800"/>
            <a:ext cx="3738562" cy="2851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backpack</a:t>
            </a:r>
            <a:endParaRPr lang="en-US" dirty="0"/>
          </a:p>
        </p:txBody>
      </p:sp>
      <p:pic>
        <p:nvPicPr>
          <p:cNvPr id="4" name="Content Placeholder 3" descr="backp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3662362" cy="3662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backpack</a:t>
            </a:r>
            <a:br>
              <a:rPr lang="en-US" dirty="0" smtClean="0"/>
            </a:br>
            <a:r>
              <a:rPr lang="en-US" dirty="0" smtClean="0"/>
              <a:t>la /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smtClean="0"/>
              <a:t>mochila</a:t>
            </a:r>
            <a:endParaRPr lang="en-US" dirty="0"/>
          </a:p>
        </p:txBody>
      </p:sp>
      <p:pic>
        <p:nvPicPr>
          <p:cNvPr id="4" name="Content Placeholder 3" descr="backp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3662362" cy="3662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dictionary</a:t>
            </a:r>
            <a:endParaRPr lang="en-US" dirty="0"/>
          </a:p>
        </p:txBody>
      </p:sp>
      <p:pic>
        <p:nvPicPr>
          <p:cNvPr id="4" name="Content Placeholder 3" descr="diction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600"/>
            <a:ext cx="2671762" cy="40667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dictionary</a:t>
            </a:r>
            <a:br>
              <a:rPr lang="en-US" dirty="0" smtClean="0"/>
            </a:br>
            <a:r>
              <a:rPr lang="en-US" dirty="0" smtClean="0"/>
              <a:t>el /un </a:t>
            </a:r>
            <a:r>
              <a:rPr lang="en-US" dirty="0" err="1" smtClean="0"/>
              <a:t>diccionario</a:t>
            </a:r>
            <a:endParaRPr lang="en-US" dirty="0"/>
          </a:p>
        </p:txBody>
      </p:sp>
      <p:pic>
        <p:nvPicPr>
          <p:cNvPr id="4" name="Content Placeholder 3" descr="diction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600"/>
            <a:ext cx="2671762" cy="40667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pic>
        <p:nvPicPr>
          <p:cNvPr id="4" name="Content Placeholder 3" descr="school supp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76400"/>
            <a:ext cx="3071812" cy="4384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computer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4586287" cy="305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computer</a:t>
            </a:r>
            <a:br>
              <a:rPr lang="en-US" dirty="0" smtClean="0"/>
            </a:br>
            <a:r>
              <a:rPr lang="en-US" dirty="0" smtClean="0"/>
              <a:t>la /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computadora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4586287" cy="305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pic>
        <p:nvPicPr>
          <p:cNvPr id="4" name="Content Placeholder 3" descr="clot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3629025" cy="2712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clothing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ropa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always singular</a:t>
            </a:r>
            <a:endParaRPr lang="en-US" dirty="0"/>
          </a:p>
        </p:txBody>
      </p:sp>
      <p:pic>
        <p:nvPicPr>
          <p:cNvPr id="4" name="Content Placeholder 3" descr="clot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3629025" cy="2712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</a:t>
            </a:r>
            <a:endParaRPr lang="en-US" dirty="0"/>
          </a:p>
        </p:txBody>
      </p:sp>
      <p:pic>
        <p:nvPicPr>
          <p:cNvPr id="6" name="Content Placeholder 5" descr="shoe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667000"/>
            <a:ext cx="3824287" cy="28645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Shoes</a:t>
            </a:r>
            <a:br>
              <a:rPr lang="en-US" dirty="0" smtClean="0"/>
            </a:br>
            <a:r>
              <a:rPr lang="en-US" dirty="0" smtClean="0"/>
              <a:t>los /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endParaRPr lang="en-US" dirty="0"/>
          </a:p>
        </p:txBody>
      </p:sp>
      <p:pic>
        <p:nvPicPr>
          <p:cNvPr id="6" name="Content Placeholder 5" descr="shoe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667000"/>
            <a:ext cx="3824287" cy="28645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/ watch</a:t>
            </a:r>
            <a:endParaRPr lang="en-US" dirty="0"/>
          </a:p>
        </p:txBody>
      </p:sp>
      <p:pic>
        <p:nvPicPr>
          <p:cNvPr id="6" name="Content Placeholder 5" descr="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2938462" cy="3669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/ watch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 /un </a:t>
            </a:r>
            <a:r>
              <a:rPr lang="en-US" dirty="0" err="1" smtClean="0"/>
              <a:t>reloj</a:t>
            </a:r>
            <a:endParaRPr lang="en-US" dirty="0"/>
          </a:p>
        </p:txBody>
      </p:sp>
      <p:pic>
        <p:nvPicPr>
          <p:cNvPr id="6" name="Content Placeholder 5" descr="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2938462" cy="3669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(class)</a:t>
            </a:r>
            <a:endParaRPr lang="en-US" dirty="0"/>
          </a:p>
        </p:txBody>
      </p:sp>
      <p:pic>
        <p:nvPicPr>
          <p:cNvPr id="4" name="Content Placeholder 3" descr="german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667000"/>
            <a:ext cx="3148012" cy="2995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German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alemán</a:t>
            </a:r>
            <a:endParaRPr lang="en-US" dirty="0"/>
          </a:p>
        </p:txBody>
      </p:sp>
      <p:pic>
        <p:nvPicPr>
          <p:cNvPr id="4" name="Content Placeholder 3" descr="german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667000"/>
            <a:ext cx="3148012" cy="2995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supplies</a:t>
            </a:r>
            <a:br>
              <a:rPr lang="en-US" dirty="0" smtClean="0"/>
            </a:br>
            <a:r>
              <a:rPr lang="en-US" dirty="0" smtClean="0"/>
              <a:t>los /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útiles</a:t>
            </a:r>
            <a:r>
              <a:rPr lang="en-US" dirty="0" smtClean="0"/>
              <a:t> </a:t>
            </a:r>
            <a:r>
              <a:rPr lang="en-US" dirty="0" err="1" smtClean="0"/>
              <a:t>escolares</a:t>
            </a:r>
            <a:endParaRPr lang="en-US" dirty="0"/>
          </a:p>
        </p:txBody>
      </p:sp>
      <p:pic>
        <p:nvPicPr>
          <p:cNvPr id="4" name="Content Placeholder 3" descr="school supp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76400"/>
            <a:ext cx="3071812" cy="4384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(class)</a:t>
            </a:r>
            <a:endParaRPr lang="en-US" dirty="0"/>
          </a:p>
        </p:txBody>
      </p:sp>
      <p:pic>
        <p:nvPicPr>
          <p:cNvPr id="4" name="Content Placeholder 3" descr="science cal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568358" cy="2847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(class)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ciencias</a:t>
            </a:r>
            <a:endParaRPr lang="en-US" dirty="0"/>
          </a:p>
        </p:txBody>
      </p:sp>
      <p:pic>
        <p:nvPicPr>
          <p:cNvPr id="4" name="Content Placeholder 3" descr="science cal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568358" cy="2847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(class)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667000"/>
            <a:ext cx="4351311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science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computación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667000"/>
            <a:ext cx="4351311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(class)</a:t>
            </a:r>
            <a:endParaRPr lang="en-US" dirty="0"/>
          </a:p>
        </p:txBody>
      </p:sp>
      <p:pic>
        <p:nvPicPr>
          <p:cNvPr id="4" name="Content Placeholder 3" descr="french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81200"/>
            <a:ext cx="3157537" cy="3345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French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francés</a:t>
            </a:r>
            <a:endParaRPr lang="en-US" dirty="0"/>
          </a:p>
        </p:txBody>
      </p:sp>
      <p:pic>
        <p:nvPicPr>
          <p:cNvPr id="4" name="Content Placeholder 3" descr="french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81200"/>
            <a:ext cx="3157537" cy="3345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(class)</a:t>
            </a:r>
            <a:endParaRPr lang="en-US" dirty="0"/>
          </a:p>
        </p:txBody>
      </p:sp>
      <p:pic>
        <p:nvPicPr>
          <p:cNvPr id="4" name="Content Placeholder 3" descr="chemistry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286000"/>
            <a:ext cx="2495550" cy="3159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Chemistry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química</a:t>
            </a:r>
            <a:endParaRPr lang="en-US" dirty="0"/>
          </a:p>
        </p:txBody>
      </p:sp>
      <p:pic>
        <p:nvPicPr>
          <p:cNvPr id="4" name="Content Placeholder 3" descr="chemistry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286000"/>
            <a:ext cx="2495550" cy="3159688"/>
          </a:xfrm>
        </p:spPr>
      </p:pic>
      <p:grpSp>
        <p:nvGrpSpPr>
          <p:cNvPr id="18" name="SMARTInkShape-Group30"/>
          <p:cNvGrpSpPr/>
          <p:nvPr/>
        </p:nvGrpSpPr>
        <p:grpSpPr>
          <a:xfrm>
            <a:off x="3879907" y="1428750"/>
            <a:ext cx="1048648" cy="792957"/>
            <a:chOff x="3879907" y="1428750"/>
            <a:chExt cx="1048648" cy="792957"/>
          </a:xfrm>
        </p:grpSpPr>
        <p:sp>
          <p:nvSpPr>
            <p:cNvPr id="11" name="SMARTInkShape-78"/>
            <p:cNvSpPr/>
            <p:nvPr/>
          </p:nvSpPr>
          <p:spPr>
            <a:xfrm>
              <a:off x="3879907" y="1428750"/>
              <a:ext cx="170600" cy="499443"/>
            </a:xfrm>
            <a:custGeom>
              <a:avLst/>
              <a:gdLst/>
              <a:ahLst/>
              <a:cxnLst/>
              <a:rect l="0" t="0" r="0" b="0"/>
              <a:pathLst>
                <a:path w="170600" h="499443">
                  <a:moveTo>
                    <a:pt x="99162" y="0"/>
                  </a:moveTo>
                  <a:lnTo>
                    <a:pt x="95370" y="0"/>
                  </a:lnTo>
                  <a:lnTo>
                    <a:pt x="91391" y="4233"/>
                  </a:lnTo>
                  <a:lnTo>
                    <a:pt x="69905" y="36718"/>
                  </a:lnTo>
                  <a:lnTo>
                    <a:pt x="51402" y="72076"/>
                  </a:lnTo>
                  <a:lnTo>
                    <a:pt x="39835" y="96327"/>
                  </a:lnTo>
                  <a:lnTo>
                    <a:pt x="27551" y="122981"/>
                  </a:lnTo>
                  <a:lnTo>
                    <a:pt x="16799" y="150702"/>
                  </a:lnTo>
                  <a:lnTo>
                    <a:pt x="8846" y="183131"/>
                  </a:lnTo>
                  <a:lnTo>
                    <a:pt x="3459" y="217916"/>
                  </a:lnTo>
                  <a:lnTo>
                    <a:pt x="1065" y="251898"/>
                  </a:lnTo>
                  <a:lnTo>
                    <a:pt x="0" y="285521"/>
                  </a:lnTo>
                  <a:lnTo>
                    <a:pt x="321" y="318986"/>
                  </a:lnTo>
                  <a:lnTo>
                    <a:pt x="3110" y="352380"/>
                  </a:lnTo>
                  <a:lnTo>
                    <a:pt x="9111" y="381509"/>
                  </a:lnTo>
                  <a:lnTo>
                    <a:pt x="17071" y="406891"/>
                  </a:lnTo>
                  <a:lnTo>
                    <a:pt x="31271" y="439030"/>
                  </a:lnTo>
                  <a:lnTo>
                    <a:pt x="50206" y="467074"/>
                  </a:lnTo>
                  <a:lnTo>
                    <a:pt x="70898" y="485349"/>
                  </a:lnTo>
                  <a:lnTo>
                    <a:pt x="92110" y="495350"/>
                  </a:lnTo>
                  <a:lnTo>
                    <a:pt x="122728" y="499132"/>
                  </a:lnTo>
                  <a:lnTo>
                    <a:pt x="131541" y="499442"/>
                  </a:lnTo>
                  <a:lnTo>
                    <a:pt x="147684" y="493437"/>
                  </a:lnTo>
                  <a:lnTo>
                    <a:pt x="170599" y="478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9"/>
            <p:cNvSpPr/>
            <p:nvPr/>
          </p:nvSpPr>
          <p:spPr>
            <a:xfrm>
              <a:off x="4158055" y="1493044"/>
              <a:ext cx="56759" cy="384090"/>
            </a:xfrm>
            <a:custGeom>
              <a:avLst/>
              <a:gdLst/>
              <a:ahLst/>
              <a:cxnLst/>
              <a:rect l="0" t="0" r="0" b="0"/>
              <a:pathLst>
                <a:path w="56759" h="384090">
                  <a:moveTo>
                    <a:pt x="56758" y="0"/>
                  </a:moveTo>
                  <a:lnTo>
                    <a:pt x="56758" y="3792"/>
                  </a:lnTo>
                  <a:lnTo>
                    <a:pt x="48688" y="35286"/>
                  </a:lnTo>
                  <a:lnTo>
                    <a:pt x="42323" y="59603"/>
                  </a:lnTo>
                  <a:lnTo>
                    <a:pt x="36319" y="88932"/>
                  </a:lnTo>
                  <a:lnTo>
                    <a:pt x="31005" y="120488"/>
                  </a:lnTo>
                  <a:lnTo>
                    <a:pt x="25997" y="153033"/>
                  </a:lnTo>
                  <a:lnTo>
                    <a:pt x="21126" y="183902"/>
                  </a:lnTo>
                  <a:lnTo>
                    <a:pt x="17109" y="212703"/>
                  </a:lnTo>
                  <a:lnTo>
                    <a:pt x="15324" y="238732"/>
                  </a:lnTo>
                  <a:lnTo>
                    <a:pt x="12413" y="263530"/>
                  </a:lnTo>
                  <a:lnTo>
                    <a:pt x="6312" y="297687"/>
                  </a:lnTo>
                  <a:lnTo>
                    <a:pt x="1594" y="325799"/>
                  </a:lnTo>
                  <a:lnTo>
                    <a:pt x="0" y="356632"/>
                  </a:lnTo>
                  <a:lnTo>
                    <a:pt x="1898" y="366994"/>
                  </a:lnTo>
                  <a:lnTo>
                    <a:pt x="5313" y="377291"/>
                  </a:lnTo>
                  <a:lnTo>
                    <a:pt x="5792" y="380115"/>
                  </a:lnTo>
                  <a:lnTo>
                    <a:pt x="6906" y="381997"/>
                  </a:lnTo>
                  <a:lnTo>
                    <a:pt x="8442" y="383252"/>
                  </a:lnTo>
                  <a:lnTo>
                    <a:pt x="10260" y="384089"/>
                  </a:lnTo>
                  <a:lnTo>
                    <a:pt x="12265" y="383853"/>
                  </a:lnTo>
                  <a:lnTo>
                    <a:pt x="16610" y="381474"/>
                  </a:lnTo>
                  <a:lnTo>
                    <a:pt x="19070" y="373538"/>
                  </a:lnTo>
                  <a:lnTo>
                    <a:pt x="28183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0"/>
            <p:cNvSpPr/>
            <p:nvPr/>
          </p:nvSpPr>
          <p:spPr>
            <a:xfrm>
              <a:off x="4193705" y="1593056"/>
              <a:ext cx="199702" cy="256685"/>
            </a:xfrm>
            <a:custGeom>
              <a:avLst/>
              <a:gdLst/>
              <a:ahLst/>
              <a:cxnLst/>
              <a:rect l="0" t="0" r="0" b="0"/>
              <a:pathLst>
                <a:path w="199702" h="256685">
                  <a:moveTo>
                    <a:pt x="199701" y="0"/>
                  </a:moveTo>
                  <a:lnTo>
                    <a:pt x="193550" y="6151"/>
                  </a:lnTo>
                  <a:lnTo>
                    <a:pt x="159997" y="27053"/>
                  </a:lnTo>
                  <a:lnTo>
                    <a:pt x="127739" y="48052"/>
                  </a:lnTo>
                  <a:lnTo>
                    <a:pt x="94593" y="69377"/>
                  </a:lnTo>
                  <a:lnTo>
                    <a:pt x="64092" y="87982"/>
                  </a:lnTo>
                  <a:lnTo>
                    <a:pt x="30514" y="107010"/>
                  </a:lnTo>
                  <a:lnTo>
                    <a:pt x="24495" y="111060"/>
                  </a:lnTo>
                  <a:lnTo>
                    <a:pt x="15507" y="113874"/>
                  </a:lnTo>
                  <a:lnTo>
                    <a:pt x="768" y="114297"/>
                  </a:lnTo>
                  <a:lnTo>
                    <a:pt x="405" y="115092"/>
                  </a:lnTo>
                  <a:lnTo>
                    <a:pt x="0" y="118091"/>
                  </a:lnTo>
                  <a:lnTo>
                    <a:pt x="686" y="119209"/>
                  </a:lnTo>
                  <a:lnTo>
                    <a:pt x="1937" y="119954"/>
                  </a:lnTo>
                  <a:lnTo>
                    <a:pt x="7490" y="121003"/>
                  </a:lnTo>
                  <a:lnTo>
                    <a:pt x="9648" y="121150"/>
                  </a:lnTo>
                  <a:lnTo>
                    <a:pt x="14162" y="123430"/>
                  </a:lnTo>
                  <a:lnTo>
                    <a:pt x="16477" y="125149"/>
                  </a:lnTo>
                  <a:lnTo>
                    <a:pt x="19049" y="129176"/>
                  </a:lnTo>
                  <a:lnTo>
                    <a:pt x="19735" y="131361"/>
                  </a:lnTo>
                  <a:lnTo>
                    <a:pt x="53175" y="165177"/>
                  </a:lnTo>
                  <a:lnTo>
                    <a:pt x="78090" y="200140"/>
                  </a:lnTo>
                  <a:lnTo>
                    <a:pt x="96345" y="234172"/>
                  </a:lnTo>
                  <a:lnTo>
                    <a:pt x="104526" y="248780"/>
                  </a:lnTo>
                  <a:lnTo>
                    <a:pt x="106697" y="256684"/>
                  </a:lnTo>
                  <a:lnTo>
                    <a:pt x="106833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1"/>
            <p:cNvSpPr/>
            <p:nvPr/>
          </p:nvSpPr>
          <p:spPr>
            <a:xfrm>
              <a:off x="4379119" y="1664960"/>
              <a:ext cx="113558" cy="220991"/>
            </a:xfrm>
            <a:custGeom>
              <a:avLst/>
              <a:gdLst/>
              <a:ahLst/>
              <a:cxnLst/>
              <a:rect l="0" t="0" r="0" b="0"/>
              <a:pathLst>
                <a:path w="113558" h="220991">
                  <a:moveTo>
                    <a:pt x="0" y="128121"/>
                  </a:moveTo>
                  <a:lnTo>
                    <a:pt x="10642" y="128121"/>
                  </a:lnTo>
                  <a:lnTo>
                    <a:pt x="40975" y="119302"/>
                  </a:lnTo>
                  <a:lnTo>
                    <a:pt x="75596" y="101068"/>
                  </a:lnTo>
                  <a:lnTo>
                    <a:pt x="94072" y="83862"/>
                  </a:lnTo>
                  <a:lnTo>
                    <a:pt x="105837" y="64648"/>
                  </a:lnTo>
                  <a:lnTo>
                    <a:pt x="111792" y="42640"/>
                  </a:lnTo>
                  <a:lnTo>
                    <a:pt x="113557" y="24829"/>
                  </a:lnTo>
                  <a:lnTo>
                    <a:pt x="111853" y="16597"/>
                  </a:lnTo>
                  <a:lnTo>
                    <a:pt x="106431" y="7500"/>
                  </a:lnTo>
                  <a:lnTo>
                    <a:pt x="104291" y="4844"/>
                  </a:lnTo>
                  <a:lnTo>
                    <a:pt x="97681" y="1894"/>
                  </a:lnTo>
                  <a:lnTo>
                    <a:pt x="84294" y="0"/>
                  </a:lnTo>
                  <a:lnTo>
                    <a:pt x="72689" y="3464"/>
                  </a:lnTo>
                  <a:lnTo>
                    <a:pt x="59197" y="13310"/>
                  </a:lnTo>
                  <a:lnTo>
                    <a:pt x="48937" y="26282"/>
                  </a:lnTo>
                  <a:lnTo>
                    <a:pt x="35891" y="57384"/>
                  </a:lnTo>
                  <a:lnTo>
                    <a:pt x="30742" y="78323"/>
                  </a:lnTo>
                  <a:lnTo>
                    <a:pt x="29003" y="110523"/>
                  </a:lnTo>
                  <a:lnTo>
                    <a:pt x="29453" y="142549"/>
                  </a:lnTo>
                  <a:lnTo>
                    <a:pt x="36362" y="174392"/>
                  </a:lnTo>
                  <a:lnTo>
                    <a:pt x="41561" y="185992"/>
                  </a:lnTo>
                  <a:lnTo>
                    <a:pt x="53413" y="200654"/>
                  </a:lnTo>
                  <a:lnTo>
                    <a:pt x="67772" y="210378"/>
                  </a:lnTo>
                  <a:lnTo>
                    <a:pt x="100012" y="220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2"/>
            <p:cNvSpPr/>
            <p:nvPr/>
          </p:nvSpPr>
          <p:spPr>
            <a:xfrm>
              <a:off x="4586288" y="1714500"/>
              <a:ext cx="85726" cy="157164"/>
            </a:xfrm>
            <a:custGeom>
              <a:avLst/>
              <a:gdLst/>
              <a:ahLst/>
              <a:cxnLst/>
              <a:rect l="0" t="0" r="0" b="0"/>
              <a:pathLst>
                <a:path w="85726" h="157164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9270" y="58181"/>
                  </a:lnTo>
                  <a:lnTo>
                    <a:pt x="34777" y="93004"/>
                  </a:lnTo>
                  <a:lnTo>
                    <a:pt x="46031" y="115180"/>
                  </a:lnTo>
                  <a:lnTo>
                    <a:pt x="79498" y="150847"/>
                  </a:lnTo>
                  <a:lnTo>
                    <a:pt x="85725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3"/>
            <p:cNvSpPr/>
            <p:nvPr/>
          </p:nvSpPr>
          <p:spPr>
            <a:xfrm>
              <a:off x="4700588" y="1621631"/>
              <a:ext cx="35719" cy="428626"/>
            </a:xfrm>
            <a:custGeom>
              <a:avLst/>
              <a:gdLst/>
              <a:ahLst/>
              <a:cxnLst/>
              <a:rect l="0" t="0" r="0" b="0"/>
              <a:pathLst>
                <a:path w="35719" h="428626">
                  <a:moveTo>
                    <a:pt x="35718" y="0"/>
                  </a:moveTo>
                  <a:lnTo>
                    <a:pt x="34925" y="20720"/>
                  </a:lnTo>
                  <a:lnTo>
                    <a:pt x="29567" y="54646"/>
                  </a:lnTo>
                  <a:lnTo>
                    <a:pt x="28869" y="89217"/>
                  </a:lnTo>
                  <a:lnTo>
                    <a:pt x="28705" y="115852"/>
                  </a:lnTo>
                  <a:lnTo>
                    <a:pt x="28633" y="143565"/>
                  </a:lnTo>
                  <a:lnTo>
                    <a:pt x="28600" y="171757"/>
                  </a:lnTo>
                  <a:lnTo>
                    <a:pt x="26469" y="202278"/>
                  </a:lnTo>
                  <a:lnTo>
                    <a:pt x="22876" y="232776"/>
                  </a:lnTo>
                  <a:lnTo>
                    <a:pt x="18634" y="259561"/>
                  </a:lnTo>
                  <a:lnTo>
                    <a:pt x="16219" y="286810"/>
                  </a:lnTo>
                  <a:lnTo>
                    <a:pt x="14352" y="314003"/>
                  </a:lnTo>
                  <a:lnTo>
                    <a:pt x="10876" y="339317"/>
                  </a:lnTo>
                  <a:lnTo>
                    <a:pt x="8249" y="372089"/>
                  </a:lnTo>
                  <a:lnTo>
                    <a:pt x="2452" y="405110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4"/>
            <p:cNvSpPr/>
            <p:nvPr/>
          </p:nvSpPr>
          <p:spPr>
            <a:xfrm>
              <a:off x="4822031" y="1443038"/>
              <a:ext cx="106524" cy="778669"/>
            </a:xfrm>
            <a:custGeom>
              <a:avLst/>
              <a:gdLst/>
              <a:ahLst/>
              <a:cxnLst/>
              <a:rect l="0" t="0" r="0" b="0"/>
              <a:pathLst>
                <a:path w="106524" h="778669">
                  <a:moveTo>
                    <a:pt x="28575" y="0"/>
                  </a:moveTo>
                  <a:lnTo>
                    <a:pt x="63486" y="31373"/>
                  </a:lnTo>
                  <a:lnTo>
                    <a:pt x="80459" y="57185"/>
                  </a:lnTo>
                  <a:lnTo>
                    <a:pt x="92116" y="83359"/>
                  </a:lnTo>
                  <a:lnTo>
                    <a:pt x="99943" y="116158"/>
                  </a:lnTo>
                  <a:lnTo>
                    <a:pt x="102347" y="135383"/>
                  </a:lnTo>
                  <a:lnTo>
                    <a:pt x="103950" y="156136"/>
                  </a:lnTo>
                  <a:lnTo>
                    <a:pt x="105019" y="177909"/>
                  </a:lnTo>
                  <a:lnTo>
                    <a:pt x="105732" y="201950"/>
                  </a:lnTo>
                  <a:lnTo>
                    <a:pt x="106207" y="227502"/>
                  </a:lnTo>
                  <a:lnTo>
                    <a:pt x="106523" y="254061"/>
                  </a:lnTo>
                  <a:lnTo>
                    <a:pt x="105147" y="282087"/>
                  </a:lnTo>
                  <a:lnTo>
                    <a:pt x="102642" y="311089"/>
                  </a:lnTo>
                  <a:lnTo>
                    <a:pt x="99384" y="340742"/>
                  </a:lnTo>
                  <a:lnTo>
                    <a:pt x="95625" y="370036"/>
                  </a:lnTo>
                  <a:lnTo>
                    <a:pt x="91531" y="399091"/>
                  </a:lnTo>
                  <a:lnTo>
                    <a:pt x="87215" y="427985"/>
                  </a:lnTo>
                  <a:lnTo>
                    <a:pt x="82749" y="456773"/>
                  </a:lnTo>
                  <a:lnTo>
                    <a:pt x="78185" y="485490"/>
                  </a:lnTo>
                  <a:lnTo>
                    <a:pt x="73555" y="514160"/>
                  </a:lnTo>
                  <a:lnTo>
                    <a:pt x="68087" y="540417"/>
                  </a:lnTo>
                  <a:lnTo>
                    <a:pt x="62060" y="565065"/>
                  </a:lnTo>
                  <a:lnTo>
                    <a:pt x="55661" y="588641"/>
                  </a:lnTo>
                  <a:lnTo>
                    <a:pt x="49807" y="611502"/>
                  </a:lnTo>
                  <a:lnTo>
                    <a:pt x="44317" y="633887"/>
                  </a:lnTo>
                  <a:lnTo>
                    <a:pt x="39070" y="655953"/>
                  </a:lnTo>
                  <a:lnTo>
                    <a:pt x="33190" y="675427"/>
                  </a:lnTo>
                  <a:lnTo>
                    <a:pt x="20308" y="709765"/>
                  </a:lnTo>
                  <a:lnTo>
                    <a:pt x="10878" y="738784"/>
                  </a:lnTo>
                  <a:lnTo>
                    <a:pt x="0" y="778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 / workshop (class)</a:t>
            </a:r>
            <a:endParaRPr lang="en-US" dirty="0"/>
          </a:p>
        </p:txBody>
      </p:sp>
      <p:pic>
        <p:nvPicPr>
          <p:cNvPr id="4" name="Content Placeholder 3" descr="shop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590800"/>
            <a:ext cx="4072026" cy="2447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Shop / workshop (class)</a:t>
            </a:r>
            <a:br>
              <a:rPr lang="en-US" dirty="0" smtClean="0"/>
            </a:br>
            <a:r>
              <a:rPr lang="en-US" dirty="0" smtClean="0"/>
              <a:t>el taller</a:t>
            </a:r>
            <a:endParaRPr lang="en-US" dirty="0"/>
          </a:p>
        </p:txBody>
      </p:sp>
      <p:pic>
        <p:nvPicPr>
          <p:cNvPr id="4" name="Content Placeholder 3" descr="shop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590800"/>
            <a:ext cx="4072026" cy="2447131"/>
          </a:xfrm>
        </p:spPr>
      </p:pic>
      <p:grpSp>
        <p:nvGrpSpPr>
          <p:cNvPr id="10" name="SMARTInkShape-Group31"/>
          <p:cNvGrpSpPr/>
          <p:nvPr/>
        </p:nvGrpSpPr>
        <p:grpSpPr>
          <a:xfrm>
            <a:off x="4750594" y="1457325"/>
            <a:ext cx="200026" cy="578645"/>
            <a:chOff x="4750594" y="1457325"/>
            <a:chExt cx="200026" cy="578645"/>
          </a:xfrm>
        </p:grpSpPr>
        <p:sp>
          <p:nvSpPr>
            <p:cNvPr id="7" name="SMARTInkShape-85"/>
            <p:cNvSpPr/>
            <p:nvPr/>
          </p:nvSpPr>
          <p:spPr>
            <a:xfrm>
              <a:off x="4814888" y="1635919"/>
              <a:ext cx="78582" cy="400051"/>
            </a:xfrm>
            <a:custGeom>
              <a:avLst/>
              <a:gdLst/>
              <a:ahLst/>
              <a:cxnLst/>
              <a:rect l="0" t="0" r="0" b="0"/>
              <a:pathLst>
                <a:path w="78582" h="400051">
                  <a:moveTo>
                    <a:pt x="78581" y="0"/>
                  </a:moveTo>
                  <a:lnTo>
                    <a:pt x="74789" y="3792"/>
                  </a:lnTo>
                  <a:lnTo>
                    <a:pt x="72926" y="7771"/>
                  </a:lnTo>
                  <a:lnTo>
                    <a:pt x="72430" y="9943"/>
                  </a:lnTo>
                  <a:lnTo>
                    <a:pt x="59310" y="39212"/>
                  </a:lnTo>
                  <a:lnTo>
                    <a:pt x="52322" y="69121"/>
                  </a:lnTo>
                  <a:lnTo>
                    <a:pt x="47595" y="91574"/>
                  </a:lnTo>
                  <a:lnTo>
                    <a:pt x="42849" y="121133"/>
                  </a:lnTo>
                  <a:lnTo>
                    <a:pt x="37300" y="155437"/>
                  </a:lnTo>
                  <a:lnTo>
                    <a:pt x="33598" y="173474"/>
                  </a:lnTo>
                  <a:lnTo>
                    <a:pt x="29542" y="191849"/>
                  </a:lnTo>
                  <a:lnTo>
                    <a:pt x="26045" y="210450"/>
                  </a:lnTo>
                  <a:lnTo>
                    <a:pt x="22919" y="229200"/>
                  </a:lnTo>
                  <a:lnTo>
                    <a:pt x="20042" y="248050"/>
                  </a:lnTo>
                  <a:lnTo>
                    <a:pt x="17330" y="266966"/>
                  </a:lnTo>
                  <a:lnTo>
                    <a:pt x="14728" y="285927"/>
                  </a:lnTo>
                  <a:lnTo>
                    <a:pt x="12200" y="304918"/>
                  </a:lnTo>
                  <a:lnTo>
                    <a:pt x="9721" y="323929"/>
                  </a:lnTo>
                  <a:lnTo>
                    <a:pt x="7274" y="342952"/>
                  </a:lnTo>
                  <a:lnTo>
                    <a:pt x="3233" y="374673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6"/>
            <p:cNvSpPr/>
            <p:nvPr/>
          </p:nvSpPr>
          <p:spPr>
            <a:xfrm>
              <a:off x="4750594" y="1671638"/>
              <a:ext cx="42863" cy="150019"/>
            </a:xfrm>
            <a:custGeom>
              <a:avLst/>
              <a:gdLst/>
              <a:ahLst/>
              <a:cxnLst/>
              <a:rect l="0" t="0" r="0" b="0"/>
              <a:pathLst>
                <a:path w="42863" h="150019">
                  <a:moveTo>
                    <a:pt x="0" y="0"/>
                  </a:moveTo>
                  <a:lnTo>
                    <a:pt x="0" y="9942"/>
                  </a:lnTo>
                  <a:lnTo>
                    <a:pt x="2116" y="14473"/>
                  </a:lnTo>
                  <a:lnTo>
                    <a:pt x="3792" y="16792"/>
                  </a:lnTo>
                  <a:lnTo>
                    <a:pt x="8819" y="48366"/>
                  </a:lnTo>
                  <a:lnTo>
                    <a:pt x="16900" y="78095"/>
                  </a:lnTo>
                  <a:lnTo>
                    <a:pt x="30061" y="112792"/>
                  </a:lnTo>
                  <a:lnTo>
                    <a:pt x="42862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7"/>
            <p:cNvSpPr/>
            <p:nvPr/>
          </p:nvSpPr>
          <p:spPr>
            <a:xfrm>
              <a:off x="4750594" y="1457325"/>
              <a:ext cx="200026" cy="21432"/>
            </a:xfrm>
            <a:custGeom>
              <a:avLst/>
              <a:gdLst/>
              <a:ahLst/>
              <a:cxnLst/>
              <a:rect l="0" t="0" r="0" b="0"/>
              <a:pathLst>
                <a:path w="200026" h="21432">
                  <a:moveTo>
                    <a:pt x="200025" y="0"/>
                  </a:moveTo>
                  <a:lnTo>
                    <a:pt x="167914" y="794"/>
                  </a:lnTo>
                  <a:lnTo>
                    <a:pt x="133186" y="6482"/>
                  </a:lnTo>
                  <a:lnTo>
                    <a:pt x="104537" y="9130"/>
                  </a:lnTo>
                  <a:lnTo>
                    <a:pt x="69005" y="13608"/>
                  </a:lnTo>
                  <a:lnTo>
                    <a:pt x="39001" y="14153"/>
                  </a:lnTo>
                  <a:lnTo>
                    <a:pt x="27652" y="15022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folder</a:t>
            </a:r>
            <a:endParaRPr lang="en-US" dirty="0"/>
          </a:p>
        </p:txBody>
      </p:sp>
      <p:pic>
        <p:nvPicPr>
          <p:cNvPr id="4" name="Content Placeholder 3" descr="fol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438400"/>
            <a:ext cx="3900487" cy="292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morning</a:t>
            </a:r>
            <a:endParaRPr lang="en-US" dirty="0"/>
          </a:p>
        </p:txBody>
      </p:sp>
      <p:pic>
        <p:nvPicPr>
          <p:cNvPr id="4" name="Content Placeholder 3" descr="mor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3142920" cy="3242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morning</a:t>
            </a:r>
            <a:br>
              <a:rPr lang="en-US" dirty="0" smtClean="0"/>
            </a:b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endParaRPr lang="en-US" dirty="0"/>
          </a:p>
        </p:txBody>
      </p:sp>
      <p:pic>
        <p:nvPicPr>
          <p:cNvPr id="4" name="Content Placeholder 3" descr="mor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3142920" cy="3242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afternoon</a:t>
            </a:r>
            <a:endParaRPr lang="en-US" dirty="0"/>
          </a:p>
        </p:txBody>
      </p:sp>
      <p:pic>
        <p:nvPicPr>
          <p:cNvPr id="4" name="Content Placeholder 3" descr="afterno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619375" cy="2834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afternoon</a:t>
            </a:r>
            <a:br>
              <a:rPr lang="en-US" dirty="0" smtClean="0"/>
            </a:b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tarde</a:t>
            </a:r>
            <a:endParaRPr lang="en-US" dirty="0"/>
          </a:p>
        </p:txBody>
      </p:sp>
      <p:pic>
        <p:nvPicPr>
          <p:cNvPr id="4" name="Content Placeholder 3" descr="afterno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619375" cy="2834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folder</a:t>
            </a:r>
            <a:br>
              <a:rPr lang="en-US" dirty="0" smtClean="0"/>
            </a:br>
            <a:r>
              <a:rPr lang="en-US" dirty="0" smtClean="0"/>
              <a:t>la /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carpeta</a:t>
            </a:r>
            <a:endParaRPr lang="en-US" dirty="0"/>
          </a:p>
        </p:txBody>
      </p:sp>
      <p:pic>
        <p:nvPicPr>
          <p:cNvPr id="4" name="Content Placeholder 3" descr="fol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438400"/>
            <a:ext cx="3900487" cy="292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pen</a:t>
            </a:r>
            <a:endParaRPr lang="en-US" dirty="0"/>
          </a:p>
        </p:txBody>
      </p:sp>
      <p:pic>
        <p:nvPicPr>
          <p:cNvPr id="4" name="Content Placeholder 3" descr="p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438400"/>
            <a:ext cx="3690937" cy="30483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pen</a:t>
            </a:r>
            <a:br>
              <a:rPr lang="en-US" dirty="0" smtClean="0"/>
            </a:br>
            <a:r>
              <a:rPr lang="en-US" dirty="0" smtClean="0"/>
              <a:t>el / un </a:t>
            </a:r>
            <a:r>
              <a:rPr lang="en-US" dirty="0" err="1" smtClean="0"/>
              <a:t>bolígrafo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/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endParaRPr lang="en-US" dirty="0"/>
          </a:p>
        </p:txBody>
      </p:sp>
      <p:pic>
        <p:nvPicPr>
          <p:cNvPr id="4" name="Content Placeholder 3" descr="p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438400"/>
            <a:ext cx="3690937" cy="30483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notebook</a:t>
            </a:r>
            <a:endParaRPr lang="en-US" dirty="0"/>
          </a:p>
        </p:txBody>
      </p:sp>
      <p:pic>
        <p:nvPicPr>
          <p:cNvPr id="4" name="Content Placeholder 3" descr="note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167187" cy="3337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notebook</a:t>
            </a:r>
            <a:br>
              <a:rPr lang="en-US" dirty="0" smtClean="0"/>
            </a:br>
            <a:r>
              <a:rPr lang="en-US" dirty="0" smtClean="0"/>
              <a:t>el /un </a:t>
            </a:r>
            <a:r>
              <a:rPr lang="en-US" dirty="0" err="1" smtClean="0"/>
              <a:t>cuaderno</a:t>
            </a:r>
            <a:endParaRPr lang="en-US" dirty="0"/>
          </a:p>
        </p:txBody>
      </p:sp>
      <p:pic>
        <p:nvPicPr>
          <p:cNvPr id="4" name="Content Placeholder 3" descr="note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167187" cy="3337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122</Words>
  <Application>Microsoft Office PowerPoint</Application>
  <PresentationFormat>On-screen Show (4:3)</PresentationFormat>
  <Paragraphs>45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¡Exprésate! UNO Chapter 4-1</vt:lpstr>
      <vt:lpstr>School supplies</vt:lpstr>
      <vt:lpstr>School supplies los / unos útiles escolares</vt:lpstr>
      <vt:lpstr>A folder</vt:lpstr>
      <vt:lpstr>A folder la / una carpeta</vt:lpstr>
      <vt:lpstr>A pen</vt:lpstr>
      <vt:lpstr>A pen el / un bolígrafo la / una pluma</vt:lpstr>
      <vt:lpstr>A notebook</vt:lpstr>
      <vt:lpstr>A notebook el /un cuaderno</vt:lpstr>
      <vt:lpstr>A pencil</vt:lpstr>
      <vt:lpstr>A pencil el /un lápiz, los /unos lápices</vt:lpstr>
      <vt:lpstr>paper</vt:lpstr>
      <vt:lpstr>Paper el /un papel</vt:lpstr>
      <vt:lpstr>A ruler</vt:lpstr>
      <vt:lpstr>A ruler la /un regla</vt:lpstr>
      <vt:lpstr>A backpack</vt:lpstr>
      <vt:lpstr>A backpack la /una mochila</vt:lpstr>
      <vt:lpstr>A dictionary</vt:lpstr>
      <vt:lpstr>A dictionary el /un diccionario</vt:lpstr>
      <vt:lpstr>A computer</vt:lpstr>
      <vt:lpstr>A computer la /una computadora</vt:lpstr>
      <vt:lpstr>clothing</vt:lpstr>
      <vt:lpstr>clothing la ropa always singular</vt:lpstr>
      <vt:lpstr>shoes</vt:lpstr>
      <vt:lpstr>Shoes los / unos zapatos</vt:lpstr>
      <vt:lpstr>Clock / watch</vt:lpstr>
      <vt:lpstr>Clock / watch el /un reloj</vt:lpstr>
      <vt:lpstr>German (class)</vt:lpstr>
      <vt:lpstr>German (class) el alemán</vt:lpstr>
      <vt:lpstr>Science (class)</vt:lpstr>
      <vt:lpstr>Science (class) las ciencias</vt:lpstr>
      <vt:lpstr>Computer science (class)</vt:lpstr>
      <vt:lpstr>Computer science (class) la computación</vt:lpstr>
      <vt:lpstr>French (class)</vt:lpstr>
      <vt:lpstr>French (class) el francés</vt:lpstr>
      <vt:lpstr>Chemistry (class)</vt:lpstr>
      <vt:lpstr>Chemistry (class) la química</vt:lpstr>
      <vt:lpstr>Shop / workshop (class)</vt:lpstr>
      <vt:lpstr>Shop / workshop (class) el taller</vt:lpstr>
      <vt:lpstr>In the morning</vt:lpstr>
      <vt:lpstr>In the morning por la mañana</vt:lpstr>
      <vt:lpstr>In the afternoon</vt:lpstr>
      <vt:lpstr>In the afternoon por la tarde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Amanda Ford</cp:lastModifiedBy>
  <cp:revision>7</cp:revision>
  <cp:lastPrinted>2015-02-25T13:13:44Z</cp:lastPrinted>
  <dcterms:created xsi:type="dcterms:W3CDTF">2012-02-10T15:38:35Z</dcterms:created>
  <dcterms:modified xsi:type="dcterms:W3CDTF">2015-02-25T18:19:05Z</dcterms:modified>
</cp:coreProperties>
</file>