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5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61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5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45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92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2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9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0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8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3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B0517C3-812E-4421-81BF-2F66BF7D0A25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FB1F4A5-2CBE-46AC-A29D-CCD4521BA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6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Classmate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868715"/>
            <a:ext cx="8825659" cy="34163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¿</a:t>
            </a:r>
            <a:r>
              <a:rPr lang="en-US" sz="2000" dirty="0" err="1" smtClean="0">
                <a:solidFill>
                  <a:schemeClr val="tx1"/>
                </a:solidFill>
              </a:rPr>
              <a:t>Cómo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</a:t>
            </a:r>
            <a:r>
              <a:rPr lang="en-US" sz="2000" dirty="0" smtClean="0">
                <a:solidFill>
                  <a:schemeClr val="tx1"/>
                </a:solidFill>
              </a:rPr>
              <a:t> llamas?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¿</a:t>
            </a:r>
            <a:r>
              <a:rPr lang="en-US" sz="2000" dirty="0" err="1" smtClean="0">
                <a:solidFill>
                  <a:schemeClr val="tx1"/>
                </a:solidFill>
              </a:rPr>
              <a:t>Cuántos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años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tienes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¿</a:t>
            </a:r>
            <a:r>
              <a:rPr lang="en-US" sz="2000" dirty="0" err="1" smtClean="0">
                <a:solidFill>
                  <a:schemeClr val="tx1"/>
                </a:solidFill>
              </a:rPr>
              <a:t>Qué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gusta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hacer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¿</a:t>
            </a:r>
            <a:r>
              <a:rPr lang="en-US" sz="2000" dirty="0" err="1" smtClean="0">
                <a:solidFill>
                  <a:schemeClr val="tx1"/>
                </a:solidFill>
              </a:rPr>
              <a:t>Qué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clase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favorita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61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1212</TotalTime>
  <Words>28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Classmate Interview</vt:lpstr>
      <vt:lpstr>Preguntas 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Classmate Interview</dc:title>
  <dc:creator>Amanda Ford</dc:creator>
  <cp:lastModifiedBy>Amanda Ford</cp:lastModifiedBy>
  <cp:revision>5</cp:revision>
  <dcterms:created xsi:type="dcterms:W3CDTF">2013-08-01T17:31:23Z</dcterms:created>
  <dcterms:modified xsi:type="dcterms:W3CDTF">2013-08-02T13:43:30Z</dcterms:modified>
</cp:coreProperties>
</file>