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66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C4B4-FFC6-4BDD-BD4C-9616688317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CC-7FDA-4C56-A108-6B49D5D2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C4B4-FFC6-4BDD-BD4C-9616688317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CC-7FDA-4C56-A108-6B49D5D2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C4B4-FFC6-4BDD-BD4C-9616688317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CC-7FDA-4C56-A108-6B49D5D2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C4B4-FFC6-4BDD-BD4C-9616688317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CC-7FDA-4C56-A108-6B49D5D2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C4B4-FFC6-4BDD-BD4C-9616688317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CC-7FDA-4C56-A108-6B49D5D2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C4B4-FFC6-4BDD-BD4C-9616688317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CC-7FDA-4C56-A108-6B49D5D2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C4B4-FFC6-4BDD-BD4C-9616688317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CC-7FDA-4C56-A108-6B49D5D2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C4B4-FFC6-4BDD-BD4C-9616688317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CC-7FDA-4C56-A108-6B49D5D2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C4B4-FFC6-4BDD-BD4C-9616688317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CC-7FDA-4C56-A108-6B49D5D2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C4B4-FFC6-4BDD-BD4C-9616688317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CC-7FDA-4C56-A108-6B49D5D2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8C4B4-FFC6-4BDD-BD4C-9616688317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760CC-7FDA-4C56-A108-6B49D5D29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8C4B4-FFC6-4BDD-BD4C-961668831719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760CC-7FDA-4C56-A108-6B49D5D292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iV1xoD_3LM&amp;list=PLBE706B395D5AFA0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istory.com/topics/cinco-de-mayo/videos#cinco-de-mayo" TargetMode="External"/><Relationship Id="rId4" Type="http://schemas.openxmlformats.org/officeDocument/2006/relationships/hyperlink" Target="http://www.history.com/topics/cinco-de-mayo/videos#ask-history-cinco-de-may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Jokerman" pitchFamily="82" charset="0"/>
              </a:rPr>
              <a:t>Cinco</a:t>
            </a:r>
            <a:r>
              <a:rPr lang="en-US" dirty="0" smtClean="0">
                <a:latin typeface="Jokerman" pitchFamily="82" charset="0"/>
              </a:rPr>
              <a:t> de Mayo</a:t>
            </a:r>
            <a:endParaRPr lang="en-US" dirty="0">
              <a:latin typeface="Jokerm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990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Spanish 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inco de mayo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609600"/>
            <a:ext cx="8359098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inco de mayo 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762000"/>
            <a:ext cx="8388849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inco de mayo 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600"/>
            <a:ext cx="8267114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inco de mayo 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685800"/>
            <a:ext cx="8435591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inco de mayo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685800"/>
            <a:ext cx="8359098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inco de mayo 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685800"/>
            <a:ext cx="8366263" cy="563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Jokerman" pitchFamily="82" charset="0"/>
              </a:rPr>
              <a:t>Videos</a:t>
            </a:r>
            <a:endParaRPr lang="en-US" dirty="0"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History of </a:t>
            </a:r>
            <a:r>
              <a:rPr lang="en-US" dirty="0" err="1" smtClean="0">
                <a:hlinkClick r:id="rId3"/>
              </a:rPr>
              <a:t>Cinco</a:t>
            </a:r>
            <a:r>
              <a:rPr lang="en-US" dirty="0" smtClean="0">
                <a:hlinkClick r:id="rId3"/>
              </a:rPr>
              <a:t> de Mayo, really?!?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The REAL of the History of </a:t>
            </a:r>
            <a:r>
              <a:rPr lang="en-US" dirty="0" err="1" smtClean="0">
                <a:hlinkClick r:id="rId4"/>
              </a:rPr>
              <a:t>Cinco</a:t>
            </a:r>
            <a:r>
              <a:rPr lang="en-US" dirty="0" smtClean="0">
                <a:hlinkClick r:id="rId4"/>
              </a:rPr>
              <a:t> de Mayo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>
                <a:hlinkClick r:id="rId5"/>
              </a:rPr>
              <a:t>Cinco</a:t>
            </a:r>
            <a:r>
              <a:rPr lang="en-US" dirty="0" smtClean="0">
                <a:hlinkClick r:id="rId5"/>
              </a:rPr>
              <a:t> de Mayo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inco de mayo 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8396909" cy="563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What does it mean?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6000" dirty="0" err="1" smtClean="0">
                <a:latin typeface="Jokerman" pitchFamily="82" charset="0"/>
              </a:rPr>
              <a:t>Cinco</a:t>
            </a:r>
            <a:r>
              <a:rPr lang="en-US" sz="6000" dirty="0" smtClean="0">
                <a:latin typeface="Jokerman" pitchFamily="82" charset="0"/>
              </a:rPr>
              <a:t> de Mayo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6000" dirty="0" smtClean="0">
                <a:latin typeface="Jokerman" pitchFamily="82" charset="0"/>
              </a:rPr>
              <a:t>5</a:t>
            </a:r>
            <a:r>
              <a:rPr lang="en-US" sz="6000" baseline="30000" dirty="0" smtClean="0">
                <a:latin typeface="Jokerman" pitchFamily="82" charset="0"/>
              </a:rPr>
              <a:t>th</a:t>
            </a:r>
            <a:r>
              <a:rPr lang="en-US" sz="6000" dirty="0" smtClean="0">
                <a:latin typeface="Jokerman" pitchFamily="82" charset="0"/>
              </a:rPr>
              <a:t> of May</a:t>
            </a:r>
            <a:endParaRPr lang="en-US" sz="6000" dirty="0"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Important Dates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Jokerman" pitchFamily="82" charset="0"/>
              </a:rPr>
              <a:t>Our Independence Day:</a:t>
            </a:r>
          </a:p>
          <a:p>
            <a:r>
              <a:rPr lang="en-US" dirty="0" smtClean="0">
                <a:latin typeface="Jokerman" pitchFamily="82" charset="0"/>
              </a:rPr>
              <a:t>July 4</a:t>
            </a:r>
          </a:p>
          <a:p>
            <a:endParaRPr lang="en-US" dirty="0"/>
          </a:p>
          <a:p>
            <a:r>
              <a:rPr lang="en-US" dirty="0" smtClean="0">
                <a:latin typeface="Jokerman" pitchFamily="82" charset="0"/>
              </a:rPr>
              <a:t>Mexico’s Independence Day:</a:t>
            </a:r>
          </a:p>
          <a:p>
            <a:r>
              <a:rPr lang="en-US" dirty="0" smtClean="0">
                <a:latin typeface="Jokerman" pitchFamily="82" charset="0"/>
              </a:rPr>
              <a:t>September 16</a:t>
            </a:r>
            <a:endParaRPr lang="en-US" dirty="0"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Information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>
                <a:latin typeface="Arial Black" pitchFamily="34" charset="0"/>
              </a:rPr>
              <a:t>commemorates the Mexican army's 1862 victory over France 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Arial Black" pitchFamily="34" charset="0"/>
              </a:rPr>
              <a:t>at the Battle of Puebla during the Franco-Mexican War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Information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 Black" pitchFamily="34" charset="0"/>
              </a:rPr>
              <a:t>minor holiday in Mexico</a:t>
            </a:r>
          </a:p>
          <a:p>
            <a:endParaRPr lang="en-US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Black" pitchFamily="34" charset="0"/>
              </a:rPr>
              <a:t>evolved into a celebration of Mexican culture and heritage in U.S.</a:t>
            </a:r>
          </a:p>
          <a:p>
            <a:endParaRPr lang="en-US" dirty="0" smtClean="0"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Arial Black" pitchFamily="34" charset="0"/>
              </a:rPr>
              <a:t>include parades, mariachi music performances and street festivals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incoe de mayo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762000"/>
            <a:ext cx="8320035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inco de mayo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762000"/>
            <a:ext cx="8359098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inco de mayo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762000"/>
            <a:ext cx="8359098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97</Words>
  <Application>Microsoft Office PowerPoint</Application>
  <PresentationFormat>On-screen Show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Cinco de Mayo</vt:lpstr>
      <vt:lpstr>Slide 2</vt:lpstr>
      <vt:lpstr>What does it mean?</vt:lpstr>
      <vt:lpstr>Important Dates</vt:lpstr>
      <vt:lpstr>Information</vt:lpstr>
      <vt:lpstr>Information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Videos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Cinco de Mayo</dc:title>
  <dc:creator>aford</dc:creator>
  <cp:lastModifiedBy>aford</cp:lastModifiedBy>
  <cp:revision>3</cp:revision>
  <dcterms:created xsi:type="dcterms:W3CDTF">2013-05-02T12:02:05Z</dcterms:created>
  <dcterms:modified xsi:type="dcterms:W3CDTF">2013-05-02T12:28:03Z</dcterms:modified>
</cp:coreProperties>
</file>