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5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D49AF-2CE5-4051-A52C-13EE5C07A24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C81E-BA0D-46D7-907E-B7301E8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7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4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0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55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6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1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04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1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F2E7242-18E2-4B44-A8B5-6CB91FDFE6ED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9140-46DE-4477-B2BB-0EF403BD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27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Childhood Oral </a:t>
            </a:r>
            <a:r>
              <a:rPr lang="en-US" dirty="0" smtClean="0"/>
              <a:t>Questions: SPANISH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5424"/>
            <a:ext cx="11823700" cy="6442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9"/>
            </a:pPr>
            <a:r>
              <a:rPr lang="en-US" sz="3200" dirty="0" smtClean="0"/>
              <a:t>When </a:t>
            </a:r>
            <a:r>
              <a:rPr lang="en-US" sz="3200" dirty="0"/>
              <a:t>you were a kid, what did you do to have fun?  With whom</a:t>
            </a:r>
            <a:r>
              <a:rPr lang="en-US" sz="3200" dirty="0" smtClean="0"/>
              <a:t>?</a:t>
            </a:r>
            <a:endParaRPr lang="en-US" sz="3200" dirty="0"/>
          </a:p>
          <a:p>
            <a:pPr marL="514350" indent="-514350">
              <a:buAutoNum type="arabicPeriod" startAt="9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pequeño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cómo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divertías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quién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534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5424"/>
            <a:ext cx="11823700" cy="6442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10"/>
            </a:pPr>
            <a:r>
              <a:rPr lang="en-US" sz="3200" dirty="0" smtClean="0"/>
              <a:t>Did </a:t>
            </a:r>
            <a:r>
              <a:rPr lang="en-US" sz="3200" dirty="0"/>
              <a:t>you share your toys when you were little</a:t>
            </a:r>
            <a:r>
              <a:rPr lang="en-US" sz="3200" dirty="0" smtClean="0"/>
              <a:t>? Why or why not?</a:t>
            </a:r>
          </a:p>
          <a:p>
            <a:pPr marL="514350" indent="-514350">
              <a:buAutoNum type="arabicPeriod" startAt="10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Compartías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tus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juguetes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cuando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eras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Por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qué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por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qué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no?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0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00024"/>
            <a:ext cx="11734800" cy="6454775"/>
          </a:xfrm>
        </p:spPr>
        <p:txBody>
          <a:bodyPr/>
          <a:lstStyle/>
          <a:p>
            <a:pPr marL="514350" indent="-514350">
              <a:buAutoNum type="arabicPeriod" startAt="11"/>
            </a:pPr>
            <a:r>
              <a:rPr lang="en-US" sz="3200" dirty="0" smtClean="0"/>
              <a:t>Did </a:t>
            </a:r>
            <a:r>
              <a:rPr lang="en-US" sz="3200" dirty="0"/>
              <a:t>you get along well with your siblings when you were young?  With your friends?  With your parents?  Did you behave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11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llevabas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bien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con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tus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hermanos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cuando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eras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tus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amigos?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tus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padres?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ortabas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bien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514350" indent="-514350">
              <a:buAutoNum type="arabicPeriod" startAt="11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00024"/>
            <a:ext cx="11734800" cy="6454775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12"/>
            </a:pPr>
            <a:r>
              <a:rPr lang="en-US" sz="3200" dirty="0" smtClean="0"/>
              <a:t>What </a:t>
            </a:r>
            <a:r>
              <a:rPr lang="en-US" sz="3200" dirty="0"/>
              <a:t>adjectives would describe you as a child.  Why?  Think of 3</a:t>
            </a:r>
            <a:r>
              <a:rPr lang="en-US" sz="3200" dirty="0" smtClean="0"/>
              <a:t>.</a:t>
            </a:r>
          </a:p>
          <a:p>
            <a:pPr marL="514350" indent="-514350">
              <a:buAutoNum type="arabicPeriod" startAt="12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Cuáles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adjetivos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describen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cuando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eras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Por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qué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8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98425"/>
            <a:ext cx="11811000" cy="1325563"/>
          </a:xfrm>
        </p:spPr>
        <p:txBody>
          <a:bodyPr/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27124"/>
            <a:ext cx="11607800" cy="54895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Did </a:t>
            </a:r>
            <a:r>
              <a:rPr lang="en-US" sz="3200" dirty="0"/>
              <a:t>you like to collect things when you were a kid?  What did you collect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gustaba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coleccionar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cosas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cuando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eras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Qué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coleccionabas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9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98425"/>
            <a:ext cx="11811000" cy="1325563"/>
          </a:xfrm>
        </p:spPr>
        <p:txBody>
          <a:bodyPr/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785612"/>
            <a:ext cx="11607800" cy="5831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2"/>
            </a:pPr>
            <a:r>
              <a:rPr lang="en-US" sz="3200" dirty="0" smtClean="0"/>
              <a:t>What </a:t>
            </a:r>
            <a:r>
              <a:rPr lang="en-US" sz="3200" dirty="0"/>
              <a:t>toys did you like the most when you were little?  Do you still </a:t>
            </a:r>
            <a:r>
              <a:rPr lang="en-US" sz="3200" dirty="0" smtClean="0"/>
              <a:t>have any </a:t>
            </a:r>
            <a:r>
              <a:rPr lang="en-US" sz="3200" dirty="0"/>
              <a:t>of them?  Which ones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2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Qué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juguetes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gustaban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mejores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cuando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eras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Todavía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tienes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algunos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Cuáles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AutoNum type="arabicPeriod" startAt="2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98425"/>
            <a:ext cx="11811000" cy="1325563"/>
          </a:xfrm>
        </p:spPr>
        <p:txBody>
          <a:bodyPr/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27124"/>
            <a:ext cx="11607800" cy="5489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3"/>
            </a:pPr>
            <a:r>
              <a:rPr lang="en-US" sz="3200" dirty="0" smtClean="0"/>
              <a:t>How </a:t>
            </a:r>
            <a:r>
              <a:rPr lang="en-US" sz="3200" dirty="0"/>
              <a:t>old were you when you learned to walk?  To talk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3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Cuántos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años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tenías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cuando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aprendiste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caminar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Hablar</a:t>
            </a: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14350" indent="-514350">
              <a:buAutoNum type="arabicPeriod" startAt="3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98425"/>
            <a:ext cx="11811000" cy="1325563"/>
          </a:xfrm>
        </p:spPr>
        <p:txBody>
          <a:bodyPr/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27124"/>
            <a:ext cx="11607800" cy="5489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4"/>
            </a:pPr>
            <a:r>
              <a:rPr lang="en-US" sz="3200" dirty="0" smtClean="0"/>
              <a:t>When </a:t>
            </a:r>
            <a:r>
              <a:rPr lang="en-US" sz="3200" dirty="0"/>
              <a:t>you were little, where did you go often?  With whom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4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Cuándo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eras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adónde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ibas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frecuentamente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quién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514350" indent="-514350">
              <a:buAutoNum type="arabicPeriod" startAt="4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8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98425"/>
            <a:ext cx="11811000" cy="1325563"/>
          </a:xfrm>
        </p:spPr>
        <p:txBody>
          <a:bodyPr/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27124"/>
            <a:ext cx="11607800" cy="5489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5"/>
            </a:pPr>
            <a:r>
              <a:rPr lang="en-US" sz="3200" dirty="0" smtClean="0"/>
              <a:t>What </a:t>
            </a:r>
            <a:r>
              <a:rPr lang="en-US" sz="3200" dirty="0"/>
              <a:t>games did you play when you were a kid?  With whom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 startAt="5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qué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juegos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jugabas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quién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3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5424"/>
            <a:ext cx="11823700" cy="6442075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en-US" sz="3200" dirty="0" smtClean="0"/>
              <a:t>Did </a:t>
            </a:r>
            <a:r>
              <a:rPr lang="en-US" sz="3200" dirty="0"/>
              <a:t>you have pets when you were a kid?  What were their names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pequeño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tenías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mascotas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Cómo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llamaban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5424"/>
            <a:ext cx="11823700" cy="6442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7"/>
            </a:pPr>
            <a:r>
              <a:rPr lang="en-US" sz="3200" dirty="0" smtClean="0"/>
              <a:t>How </a:t>
            </a:r>
            <a:r>
              <a:rPr lang="en-US" sz="3200" dirty="0"/>
              <a:t>old were you in preschool?  In first grade</a:t>
            </a:r>
            <a:r>
              <a:rPr lang="en-US" sz="3200" dirty="0" smtClean="0"/>
              <a:t>?</a:t>
            </a:r>
            <a:endParaRPr lang="en-US" sz="3200" dirty="0"/>
          </a:p>
          <a:p>
            <a:pPr marL="514350" indent="-514350">
              <a:buAutoNum type="arabicPeriod" startAt="7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Cuántos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años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tenías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cuando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tú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asistías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la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guardería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 el primer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grado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05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5424"/>
            <a:ext cx="11823700" cy="6442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8"/>
            </a:pPr>
            <a:r>
              <a:rPr lang="en-US" sz="3200" dirty="0" smtClean="0"/>
              <a:t>When </a:t>
            </a:r>
            <a:r>
              <a:rPr lang="en-US" sz="3200" dirty="0"/>
              <a:t>you were little, did you play inside or outside more?  Why</a:t>
            </a:r>
            <a:r>
              <a:rPr lang="en-US" sz="3200" dirty="0" smtClean="0"/>
              <a:t>?</a:t>
            </a:r>
            <a:endParaRPr lang="en-US" sz="3200" dirty="0"/>
          </a:p>
          <a:p>
            <a:pPr marL="514350" indent="-514350">
              <a:buAutoNum type="arabicPeriod" startAt="8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nino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/a,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jugabas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fuera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dentro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de la casa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más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b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¿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Por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qué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5949</TotalTime>
  <Words>397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Childhood Oral Questions: SPANISH</vt:lpstr>
      <vt:lpstr>Contesta las preguntas.</vt:lpstr>
      <vt:lpstr>Contesta las preguntas.</vt:lpstr>
      <vt:lpstr>Contesta las preguntas.</vt:lpstr>
      <vt:lpstr>Contesta las preguntas.</vt:lpstr>
      <vt:lpstr>Contesta las preguntas.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Oral Questions</dc:title>
  <dc:creator>Amanda Ford</dc:creator>
  <cp:lastModifiedBy>Amanda Ford</cp:lastModifiedBy>
  <cp:revision>12</cp:revision>
  <cp:lastPrinted>2016-01-26T13:30:50Z</cp:lastPrinted>
  <dcterms:created xsi:type="dcterms:W3CDTF">2016-01-21T19:49:43Z</dcterms:created>
  <dcterms:modified xsi:type="dcterms:W3CDTF">2016-01-26T17:18:38Z</dcterms:modified>
</cp:coreProperties>
</file>