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handoutMasterIdLst>
    <p:handoutMasterId r:id="rId6"/>
  </p:handout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9D49AF-2CE5-4051-A52C-13EE5C07A24A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0CC81E-BA0D-46D7-907E-B7301E8E8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0727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E7242-18E2-4B44-A8B5-6CB91FDFE6ED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09140-46DE-4477-B2BB-0EF403BD0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042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E7242-18E2-4B44-A8B5-6CB91FDFE6ED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09140-46DE-4477-B2BB-0EF403BD0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008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E7242-18E2-4B44-A8B5-6CB91FDFE6ED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09140-46DE-4477-B2BB-0EF403BD0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890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E7242-18E2-4B44-A8B5-6CB91FDFE6ED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09140-46DE-4477-B2BB-0EF403BD0C8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775507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E7242-18E2-4B44-A8B5-6CB91FDFE6ED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09140-46DE-4477-B2BB-0EF403BD0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8661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E7242-18E2-4B44-A8B5-6CB91FDFE6ED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09140-46DE-4477-B2BB-0EF403BD0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600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E7242-18E2-4B44-A8B5-6CB91FDFE6ED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09140-46DE-4477-B2BB-0EF403BD0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0134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E7242-18E2-4B44-A8B5-6CB91FDFE6ED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09140-46DE-4477-B2BB-0EF403BD0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9040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E7242-18E2-4B44-A8B5-6CB91FDFE6ED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09140-46DE-4477-B2BB-0EF403BD0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373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E7242-18E2-4B44-A8B5-6CB91FDFE6ED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09140-46DE-4477-B2BB-0EF403BD0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350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E7242-18E2-4B44-A8B5-6CB91FDFE6ED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09140-46DE-4477-B2BB-0EF403BD0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41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E7242-18E2-4B44-A8B5-6CB91FDFE6ED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09140-46DE-4477-B2BB-0EF403BD0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669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E7242-18E2-4B44-A8B5-6CB91FDFE6ED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09140-46DE-4477-B2BB-0EF403BD0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457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E7242-18E2-4B44-A8B5-6CB91FDFE6ED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09140-46DE-4477-B2BB-0EF403BD0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057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E7242-18E2-4B44-A8B5-6CB91FDFE6ED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09140-46DE-4477-B2BB-0EF403BD0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353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E7242-18E2-4B44-A8B5-6CB91FDFE6ED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09140-46DE-4477-B2BB-0EF403BD0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99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E7242-18E2-4B44-A8B5-6CB91FDFE6ED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09140-46DE-4477-B2BB-0EF403BD0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310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F2E7242-18E2-4B44-A8B5-6CB91FDFE6ED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09140-46DE-4477-B2BB-0EF403BD0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3272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  <p:sldLayoutId id="2147483759" r:id="rId15"/>
    <p:sldLayoutId id="2147483760" r:id="rId16"/>
    <p:sldLayoutId id="214748376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Childhood Oral Questions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94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800" y="98425"/>
            <a:ext cx="11811000" cy="1325563"/>
          </a:xfrm>
        </p:spPr>
        <p:txBody>
          <a:bodyPr/>
          <a:lstStyle/>
          <a:p>
            <a:r>
              <a:rPr lang="en-US" dirty="0" err="1" smtClean="0"/>
              <a:t>Contesta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preguntas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1127124"/>
            <a:ext cx="11607800" cy="5489575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AutoNum type="arabicPeriod"/>
            </a:pPr>
            <a:r>
              <a:rPr lang="en-US" sz="3200" dirty="0" smtClean="0"/>
              <a:t>Did </a:t>
            </a:r>
            <a:r>
              <a:rPr lang="en-US" sz="3200" dirty="0"/>
              <a:t>you like to collect things when you were a kid?  What did you collect</a:t>
            </a:r>
            <a:r>
              <a:rPr lang="en-US" sz="3200" dirty="0" smtClean="0"/>
              <a:t>?</a:t>
            </a:r>
          </a:p>
          <a:p>
            <a:pPr marL="514350" indent="-514350">
              <a:buAutoNum type="arabicPeriod"/>
            </a:pPr>
            <a:endParaRPr lang="en-US" sz="3200" dirty="0"/>
          </a:p>
          <a:p>
            <a:pPr marL="514350" indent="-514350">
              <a:buAutoNum type="arabicPeriod" startAt="2"/>
            </a:pPr>
            <a:r>
              <a:rPr lang="en-US" sz="3200" dirty="0" smtClean="0"/>
              <a:t>What </a:t>
            </a:r>
            <a:r>
              <a:rPr lang="en-US" sz="3200" dirty="0"/>
              <a:t>toys did you like the most when you were little?  Do you still </a:t>
            </a:r>
            <a:r>
              <a:rPr lang="en-US" sz="3200" dirty="0" smtClean="0"/>
              <a:t>have any </a:t>
            </a:r>
            <a:r>
              <a:rPr lang="en-US" sz="3200" dirty="0"/>
              <a:t>of them?  Which ones</a:t>
            </a:r>
            <a:r>
              <a:rPr lang="en-US" sz="3200" dirty="0" smtClean="0"/>
              <a:t>?</a:t>
            </a:r>
          </a:p>
          <a:p>
            <a:pPr marL="514350" indent="-514350">
              <a:buAutoNum type="arabicPeriod" startAt="2"/>
            </a:pPr>
            <a:endParaRPr lang="en-US" sz="3200" dirty="0"/>
          </a:p>
          <a:p>
            <a:pPr marL="514350" indent="-514350">
              <a:buAutoNum type="arabicPeriod" startAt="3"/>
            </a:pPr>
            <a:r>
              <a:rPr lang="en-US" sz="3200" dirty="0" smtClean="0"/>
              <a:t>How </a:t>
            </a:r>
            <a:r>
              <a:rPr lang="en-US" sz="3200" dirty="0"/>
              <a:t>old were you when you learned to walk?  To talk? </a:t>
            </a:r>
            <a:endParaRPr lang="en-US" sz="3200" dirty="0" smtClean="0"/>
          </a:p>
          <a:p>
            <a:pPr marL="514350" indent="-514350">
              <a:buAutoNum type="arabicPeriod" startAt="3"/>
            </a:pPr>
            <a:endParaRPr lang="en-US" sz="3200" dirty="0"/>
          </a:p>
          <a:p>
            <a:pPr marL="514350" indent="-514350">
              <a:buAutoNum type="arabicPeriod" startAt="4"/>
            </a:pPr>
            <a:r>
              <a:rPr lang="en-US" sz="3200" dirty="0" smtClean="0"/>
              <a:t>When </a:t>
            </a:r>
            <a:r>
              <a:rPr lang="en-US" sz="3200" dirty="0"/>
              <a:t>you were little, where did you go often?  With whom</a:t>
            </a:r>
            <a:r>
              <a:rPr lang="en-US" sz="3200" dirty="0" smtClean="0"/>
              <a:t>?</a:t>
            </a:r>
          </a:p>
          <a:p>
            <a:pPr marL="514350" indent="-514350">
              <a:buAutoNum type="arabicPeriod" startAt="4"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5.  What games did you play when you were a kid?  With whom?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298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5424"/>
            <a:ext cx="11823700" cy="6442075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 startAt="6"/>
            </a:pPr>
            <a:r>
              <a:rPr lang="en-US" sz="3200" dirty="0" smtClean="0"/>
              <a:t>Did </a:t>
            </a:r>
            <a:r>
              <a:rPr lang="en-US" sz="3200" dirty="0"/>
              <a:t>you have pets when you were a kid?  What were their names</a:t>
            </a:r>
            <a:r>
              <a:rPr lang="en-US" sz="3200" dirty="0" smtClean="0"/>
              <a:t>?</a:t>
            </a:r>
          </a:p>
          <a:p>
            <a:pPr marL="514350" indent="-514350">
              <a:buAutoNum type="arabicPeriod" startAt="6"/>
            </a:pPr>
            <a:endParaRPr lang="en-US" sz="3200" dirty="0"/>
          </a:p>
          <a:p>
            <a:pPr marL="514350" indent="-514350">
              <a:buAutoNum type="arabicPeriod" startAt="7"/>
            </a:pPr>
            <a:r>
              <a:rPr lang="en-US" sz="3200" dirty="0" smtClean="0"/>
              <a:t>How </a:t>
            </a:r>
            <a:r>
              <a:rPr lang="en-US" sz="3200" dirty="0"/>
              <a:t>old were you in preschool?  In first grade</a:t>
            </a:r>
            <a:r>
              <a:rPr lang="en-US" sz="3200" dirty="0" smtClean="0"/>
              <a:t>?</a:t>
            </a:r>
          </a:p>
          <a:p>
            <a:pPr marL="514350" indent="-514350">
              <a:buAutoNum type="arabicPeriod" startAt="7"/>
            </a:pPr>
            <a:endParaRPr lang="en-US" sz="3200" dirty="0"/>
          </a:p>
          <a:p>
            <a:pPr marL="514350" indent="-514350">
              <a:buAutoNum type="arabicPeriod" startAt="8"/>
            </a:pPr>
            <a:r>
              <a:rPr lang="en-US" sz="3200" dirty="0" smtClean="0"/>
              <a:t>When </a:t>
            </a:r>
            <a:r>
              <a:rPr lang="en-US" sz="3200" dirty="0"/>
              <a:t>you were little, did you play inside or outside more?  Why</a:t>
            </a:r>
            <a:r>
              <a:rPr lang="en-US" sz="3200" dirty="0" smtClean="0"/>
              <a:t>?</a:t>
            </a:r>
          </a:p>
          <a:p>
            <a:pPr marL="514350" indent="-514350">
              <a:buAutoNum type="arabicPeriod" startAt="8"/>
            </a:pPr>
            <a:endParaRPr lang="en-US" sz="3200" dirty="0"/>
          </a:p>
          <a:p>
            <a:pPr marL="514350" indent="-514350">
              <a:buAutoNum type="arabicPeriod" startAt="9"/>
            </a:pPr>
            <a:r>
              <a:rPr lang="en-US" sz="3200" dirty="0" smtClean="0"/>
              <a:t>When </a:t>
            </a:r>
            <a:r>
              <a:rPr lang="en-US" sz="3200" dirty="0"/>
              <a:t>you were a kid, what did you do to have fun?  With whom</a:t>
            </a:r>
            <a:r>
              <a:rPr lang="en-US" sz="3200" dirty="0" smtClean="0"/>
              <a:t>?</a:t>
            </a:r>
          </a:p>
          <a:p>
            <a:pPr marL="514350" indent="-514350">
              <a:buAutoNum type="arabicPeriod" startAt="9"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10.  Did you share your toys when you were little</a:t>
            </a:r>
            <a:r>
              <a:rPr lang="en-US" sz="3200" dirty="0" smtClean="0"/>
              <a:t>? Why or why not?</a:t>
            </a:r>
            <a:endParaRPr lang="en-US" sz="32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543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300" y="200024"/>
            <a:ext cx="11734800" cy="6454775"/>
          </a:xfrm>
        </p:spPr>
        <p:txBody>
          <a:bodyPr/>
          <a:lstStyle/>
          <a:p>
            <a:pPr marL="514350" indent="-514350">
              <a:buAutoNum type="arabicPeriod" startAt="11"/>
            </a:pPr>
            <a:r>
              <a:rPr lang="en-US" sz="3200" dirty="0" smtClean="0"/>
              <a:t>Did </a:t>
            </a:r>
            <a:r>
              <a:rPr lang="en-US" sz="3200" dirty="0"/>
              <a:t>you get along well with your siblings when you were young?  With your friends?  With your parents?  Did you behave</a:t>
            </a:r>
            <a:r>
              <a:rPr lang="en-US" sz="3200" dirty="0" smtClean="0"/>
              <a:t>?</a:t>
            </a:r>
          </a:p>
          <a:p>
            <a:pPr marL="514350" indent="-514350">
              <a:buAutoNum type="arabicPeriod" startAt="11"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12.  What adjectives would describe you as a child.  Why?  Think of 3.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387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5683</TotalTime>
  <Words>207</Words>
  <Application>Microsoft Office PowerPoint</Application>
  <PresentationFormat>Widescreen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Century Gothic</vt:lpstr>
      <vt:lpstr>Wingdings 3</vt:lpstr>
      <vt:lpstr>Ion</vt:lpstr>
      <vt:lpstr>Childhood Oral Questions</vt:lpstr>
      <vt:lpstr>Contesta las preguntas.</vt:lpstr>
      <vt:lpstr>PowerPoint Presentation</vt:lpstr>
      <vt:lpstr>PowerPoint Presentation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Childhood Oral Questions</dc:title>
  <dc:creator>Amanda Ford</dc:creator>
  <cp:lastModifiedBy>Amanda Ford</cp:lastModifiedBy>
  <cp:revision>2</cp:revision>
  <cp:lastPrinted>2016-01-25T14:08:48Z</cp:lastPrinted>
  <dcterms:created xsi:type="dcterms:W3CDTF">2016-01-21T19:49:43Z</dcterms:created>
  <dcterms:modified xsi:type="dcterms:W3CDTF">2016-01-25T18:33:20Z</dcterms:modified>
</cp:coreProperties>
</file>