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108" y="3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16E207C-3B35-4DE1-9A7C-D264C1BDFF1A}" type="datetimeFigureOut">
              <a:rPr lang="en-US" smtClean="0"/>
              <a:t>4/17/2014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AEBF94A-90A7-4846-92FE-3D6D2CF9554A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152423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E207C-3B35-4DE1-9A7C-D264C1BDFF1A}" type="datetimeFigureOut">
              <a:rPr lang="en-US" smtClean="0"/>
              <a:t>4/17/2014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BF94A-90A7-4846-92FE-3D6D2CF955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00393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E207C-3B35-4DE1-9A7C-D264C1BDFF1A}" type="datetimeFigureOut">
              <a:rPr lang="en-US" smtClean="0"/>
              <a:t>4/17/2014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BF94A-90A7-4846-92FE-3D6D2CF955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169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E207C-3B35-4DE1-9A7C-D264C1BDFF1A}" type="datetimeFigureOut">
              <a:rPr lang="en-US" smtClean="0"/>
              <a:t>4/17/2014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BF94A-90A7-4846-92FE-3D6D2CF955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0242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E207C-3B35-4DE1-9A7C-D264C1BDFF1A}" type="datetimeFigureOut">
              <a:rPr lang="en-US" smtClean="0"/>
              <a:t>4/17/2014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BF94A-90A7-4846-92FE-3D6D2CF9554A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417574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E207C-3B35-4DE1-9A7C-D264C1BDFF1A}" type="datetimeFigureOut">
              <a:rPr lang="en-US" smtClean="0"/>
              <a:t>4/17/2014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BF94A-90A7-4846-92FE-3D6D2CF955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6324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E207C-3B35-4DE1-9A7C-D264C1BDFF1A}" type="datetimeFigureOut">
              <a:rPr lang="en-US" smtClean="0"/>
              <a:t>4/17/2014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BF94A-90A7-4846-92FE-3D6D2CF955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93894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E207C-3B35-4DE1-9A7C-D264C1BDFF1A}" type="datetimeFigureOut">
              <a:rPr lang="en-US" smtClean="0"/>
              <a:t>4/17/2014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BF94A-90A7-4846-92FE-3D6D2CF955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42287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E207C-3B35-4DE1-9A7C-D264C1BDFF1A}" type="datetimeFigureOut">
              <a:rPr lang="en-US" smtClean="0"/>
              <a:t>4/17/2014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BF94A-90A7-4846-92FE-3D6D2CF955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27874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E207C-3B35-4DE1-9A7C-D264C1BDFF1A}" type="datetimeFigureOut">
              <a:rPr lang="en-US" smtClean="0"/>
              <a:t>4/17/2014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BF94A-90A7-4846-92FE-3D6D2CF955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7294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E207C-3B35-4DE1-9A7C-D264C1BDFF1A}" type="datetimeFigureOut">
              <a:rPr lang="en-US" smtClean="0"/>
              <a:t>4/17/2014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BF94A-90A7-4846-92FE-3D6D2CF955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68188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B16E207C-3B35-4DE1-9A7C-D264C1BDFF1A}" type="datetimeFigureOut">
              <a:rPr lang="en-US" smtClean="0"/>
              <a:t>4/17/2014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CAEBF94A-90A7-4846-92FE-3D6D2CF955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20336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-CAR, -GAR, -ZAR</a:t>
            </a:r>
            <a:br>
              <a:rPr lang="en-US" dirty="0" smtClean="0"/>
            </a:br>
            <a:r>
              <a:rPr lang="en-US" dirty="0" err="1" smtClean="0"/>
              <a:t>Preterite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Spanish II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5512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COMENZAR: TO BEGIN, START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b="1" dirty="0" smtClean="0"/>
              <a:t>COMENCÉ</a:t>
            </a:r>
          </a:p>
          <a:p>
            <a:endParaRPr lang="en-US" b="1" dirty="0" smtClean="0"/>
          </a:p>
          <a:p>
            <a:r>
              <a:rPr lang="en-US" dirty="0" smtClean="0"/>
              <a:t>COMENZASTE</a:t>
            </a:r>
          </a:p>
          <a:p>
            <a:endParaRPr lang="en-US" dirty="0"/>
          </a:p>
          <a:p>
            <a:r>
              <a:rPr lang="en-US" dirty="0" smtClean="0"/>
              <a:t>COMENZÓ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COMENZAMOS</a:t>
            </a:r>
          </a:p>
          <a:p>
            <a:endParaRPr lang="en-US" dirty="0"/>
          </a:p>
          <a:p>
            <a:r>
              <a:rPr lang="en-US" dirty="0" smtClean="0"/>
              <a:t>COMENZASTEIS</a:t>
            </a:r>
          </a:p>
          <a:p>
            <a:endParaRPr lang="en-US" dirty="0"/>
          </a:p>
          <a:p>
            <a:r>
              <a:rPr lang="en-US" dirty="0" smtClean="0"/>
              <a:t>COMENZARON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03360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PRACTICAR: TO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b="1" dirty="0" smtClean="0"/>
              <a:t>PRACTIQUÉ</a:t>
            </a:r>
          </a:p>
          <a:p>
            <a:endParaRPr lang="en-US" dirty="0"/>
          </a:p>
          <a:p>
            <a:r>
              <a:rPr lang="en-US" dirty="0" smtClean="0"/>
              <a:t>PRACTICASTE</a:t>
            </a:r>
          </a:p>
          <a:p>
            <a:endParaRPr lang="en-US" dirty="0"/>
          </a:p>
          <a:p>
            <a:r>
              <a:rPr lang="en-US" dirty="0" smtClean="0"/>
              <a:t>PRACTICÓ</a:t>
            </a:r>
            <a:endParaRPr lang="en-US" dirty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PRACTICAMOS</a:t>
            </a:r>
          </a:p>
          <a:p>
            <a:endParaRPr lang="en-US" dirty="0"/>
          </a:p>
          <a:p>
            <a:r>
              <a:rPr lang="en-US" dirty="0" smtClean="0"/>
              <a:t>PRACTICASTEIS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PRACTICARON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72044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anim to="1.5" calcmode="lin" valueType="num">
                                      <p:cBhvr override="childStyle"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EXPLICAR: TO EXPLAIN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b="1" dirty="0" smtClean="0"/>
              <a:t>EXPLIQUÉ</a:t>
            </a:r>
          </a:p>
          <a:p>
            <a:endParaRPr lang="en-US" b="1" dirty="0"/>
          </a:p>
          <a:p>
            <a:r>
              <a:rPr lang="en-US" b="1" dirty="0" smtClean="0"/>
              <a:t>EXPLICASTE</a:t>
            </a:r>
          </a:p>
          <a:p>
            <a:endParaRPr lang="en-US" b="1" dirty="0"/>
          </a:p>
          <a:p>
            <a:r>
              <a:rPr lang="en-US" b="1" dirty="0" smtClean="0"/>
              <a:t>EXPLICÓ</a:t>
            </a:r>
            <a:endParaRPr lang="en-US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EXPLICAMOS</a:t>
            </a:r>
          </a:p>
          <a:p>
            <a:endParaRPr lang="en-US" dirty="0"/>
          </a:p>
          <a:p>
            <a:r>
              <a:rPr lang="en-US" dirty="0" smtClean="0"/>
              <a:t>EXPLICASTEIS</a:t>
            </a:r>
          </a:p>
          <a:p>
            <a:endParaRPr lang="en-US" dirty="0"/>
          </a:p>
          <a:p>
            <a:r>
              <a:rPr lang="en-US" dirty="0" smtClean="0"/>
              <a:t>EXPLICARON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68564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SACAR: TO TAKE OUT, TO GET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b="1" dirty="0" smtClean="0"/>
              <a:t>SAQUÉ</a:t>
            </a:r>
          </a:p>
          <a:p>
            <a:endParaRPr lang="en-US" b="1" dirty="0"/>
          </a:p>
          <a:p>
            <a:r>
              <a:rPr lang="en-US" b="1" dirty="0" smtClean="0"/>
              <a:t>SACASTE</a:t>
            </a:r>
          </a:p>
          <a:p>
            <a:endParaRPr lang="en-US" b="1" dirty="0"/>
          </a:p>
          <a:p>
            <a:r>
              <a:rPr lang="en-US" b="1" dirty="0" smtClean="0"/>
              <a:t>SACÓ</a:t>
            </a:r>
            <a:endParaRPr lang="en-US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SACAMOS</a:t>
            </a:r>
          </a:p>
          <a:p>
            <a:endParaRPr lang="en-US" dirty="0"/>
          </a:p>
          <a:p>
            <a:r>
              <a:rPr lang="en-US" dirty="0" smtClean="0"/>
              <a:t>SACASTEIS</a:t>
            </a:r>
          </a:p>
          <a:p>
            <a:endParaRPr lang="en-US" dirty="0"/>
          </a:p>
          <a:p>
            <a:r>
              <a:rPr lang="en-US" dirty="0" smtClean="0"/>
              <a:t>SACARON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61299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LLEGAR:TO ARRIVE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b="1" dirty="0" smtClean="0"/>
              <a:t>LLEGUÉ</a:t>
            </a:r>
            <a:endParaRPr lang="en-US" b="1" dirty="0" smtClean="0"/>
          </a:p>
          <a:p>
            <a:endParaRPr lang="en-US" b="1" dirty="0"/>
          </a:p>
          <a:p>
            <a:r>
              <a:rPr lang="en-US" dirty="0" smtClean="0"/>
              <a:t>LLEGASTE</a:t>
            </a:r>
          </a:p>
          <a:p>
            <a:endParaRPr lang="en-US" dirty="0"/>
          </a:p>
          <a:p>
            <a:r>
              <a:rPr lang="en-US" dirty="0" smtClean="0"/>
              <a:t>LLEGÓ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LLEGAMOS</a:t>
            </a:r>
          </a:p>
          <a:p>
            <a:endParaRPr lang="en-US" dirty="0"/>
          </a:p>
          <a:p>
            <a:r>
              <a:rPr lang="en-US" dirty="0" smtClean="0"/>
              <a:t>LLEGASTEIS</a:t>
            </a:r>
          </a:p>
          <a:p>
            <a:endParaRPr lang="en-US" dirty="0"/>
          </a:p>
          <a:p>
            <a:r>
              <a:rPr lang="en-US" dirty="0" smtClean="0"/>
              <a:t>LLEGARON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51236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JUGAR: TO PLAY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b="1" dirty="0" smtClean="0"/>
              <a:t>JUGUÉ</a:t>
            </a:r>
          </a:p>
          <a:p>
            <a:endParaRPr lang="en-US" b="1" dirty="0"/>
          </a:p>
          <a:p>
            <a:r>
              <a:rPr lang="en-US" dirty="0" smtClean="0"/>
              <a:t>JUGASTE</a:t>
            </a:r>
          </a:p>
          <a:p>
            <a:endParaRPr lang="en-US" dirty="0"/>
          </a:p>
          <a:p>
            <a:r>
              <a:rPr lang="en-US" dirty="0" smtClean="0"/>
              <a:t>JUGÓ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JUGAMOS</a:t>
            </a:r>
          </a:p>
          <a:p>
            <a:endParaRPr lang="en-US" dirty="0"/>
          </a:p>
          <a:p>
            <a:r>
              <a:rPr lang="en-US" dirty="0" smtClean="0"/>
              <a:t>JUGASTEIS</a:t>
            </a:r>
          </a:p>
          <a:p>
            <a:endParaRPr lang="en-US" dirty="0"/>
          </a:p>
          <a:p>
            <a:r>
              <a:rPr lang="en-US" dirty="0" smtClean="0"/>
              <a:t>JUGARON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50646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PAGAR: TO PAY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b="1" dirty="0" smtClean="0"/>
              <a:t>PAGUÉ</a:t>
            </a:r>
          </a:p>
          <a:p>
            <a:endParaRPr lang="en-US" b="1" dirty="0"/>
          </a:p>
          <a:p>
            <a:r>
              <a:rPr lang="en-US" dirty="0" smtClean="0"/>
              <a:t>PAGASTE</a:t>
            </a:r>
          </a:p>
          <a:p>
            <a:endParaRPr lang="en-US" dirty="0"/>
          </a:p>
          <a:p>
            <a:r>
              <a:rPr lang="en-US" dirty="0" smtClean="0"/>
              <a:t>PAGÓ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PAGAMOS</a:t>
            </a:r>
          </a:p>
          <a:p>
            <a:endParaRPr lang="en-US" dirty="0"/>
          </a:p>
          <a:p>
            <a:r>
              <a:rPr lang="en-US" dirty="0" smtClean="0"/>
              <a:t>PAGASTEIS</a:t>
            </a:r>
          </a:p>
          <a:p>
            <a:endParaRPr lang="en-US" dirty="0"/>
          </a:p>
          <a:p>
            <a:r>
              <a:rPr lang="en-US" dirty="0" smtClean="0"/>
              <a:t>PAGARON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12990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EMPEZAR: TO START, BEGIN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b="1" dirty="0" smtClean="0"/>
              <a:t>EMPECÉ</a:t>
            </a:r>
          </a:p>
          <a:p>
            <a:endParaRPr lang="en-US" b="1" dirty="0"/>
          </a:p>
          <a:p>
            <a:r>
              <a:rPr lang="en-US" dirty="0" smtClean="0"/>
              <a:t>EMPEZASTE</a:t>
            </a:r>
          </a:p>
          <a:p>
            <a:endParaRPr lang="en-US" dirty="0"/>
          </a:p>
          <a:p>
            <a:r>
              <a:rPr lang="en-US" dirty="0" smtClean="0"/>
              <a:t>EMPEZÓ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EMPEZAMOS</a:t>
            </a:r>
          </a:p>
          <a:p>
            <a:endParaRPr lang="en-US" dirty="0"/>
          </a:p>
          <a:p>
            <a:r>
              <a:rPr lang="en-US" dirty="0" smtClean="0"/>
              <a:t>EMPEZASTEIS</a:t>
            </a:r>
          </a:p>
          <a:p>
            <a:endParaRPr lang="en-US" dirty="0"/>
          </a:p>
          <a:p>
            <a:r>
              <a:rPr lang="en-US" dirty="0" smtClean="0"/>
              <a:t>EMPEZARON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33572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ALMORZAR: TO EAT LUNCH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b="1" dirty="0" smtClean="0"/>
              <a:t>ALMORCÉ</a:t>
            </a:r>
          </a:p>
          <a:p>
            <a:endParaRPr lang="en-US" b="1" dirty="0"/>
          </a:p>
          <a:p>
            <a:r>
              <a:rPr lang="en-US" dirty="0" smtClean="0"/>
              <a:t>ALMORZASTE</a:t>
            </a:r>
          </a:p>
          <a:p>
            <a:endParaRPr lang="en-US" dirty="0"/>
          </a:p>
          <a:p>
            <a:r>
              <a:rPr lang="en-US" dirty="0" smtClean="0"/>
              <a:t>ALMORZÓ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ALMORZAMOS</a:t>
            </a:r>
          </a:p>
          <a:p>
            <a:endParaRPr lang="en-US" dirty="0"/>
          </a:p>
          <a:p>
            <a:r>
              <a:rPr lang="en-US" dirty="0" smtClean="0"/>
              <a:t>ALMORZASTEIS</a:t>
            </a:r>
          </a:p>
          <a:p>
            <a:endParaRPr lang="en-US" dirty="0"/>
          </a:p>
          <a:p>
            <a:r>
              <a:rPr lang="en-US" dirty="0" smtClean="0"/>
              <a:t>ALMORZARON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1295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Basis">
  <a:themeElements>
    <a:clrScheme name="Basis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Basis</Template>
  <TotalTime>106</TotalTime>
  <Words>107</Words>
  <Application>Microsoft Office PowerPoint</Application>
  <PresentationFormat>Widescreen</PresentationFormat>
  <Paragraphs>101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Corbel</vt:lpstr>
      <vt:lpstr>Basis</vt:lpstr>
      <vt:lpstr>-CAR, -GAR, -ZAR Preterite</vt:lpstr>
      <vt:lpstr>PRACTICAR: TO PRACTICE</vt:lpstr>
      <vt:lpstr>EXPLICAR: TO EXPLAIN</vt:lpstr>
      <vt:lpstr>SACAR: TO TAKE OUT, TO GET</vt:lpstr>
      <vt:lpstr>LLEGAR:TO ARRIVE</vt:lpstr>
      <vt:lpstr>JUGAR: TO PLAY</vt:lpstr>
      <vt:lpstr>PAGAR: TO PAY</vt:lpstr>
      <vt:lpstr>EMPEZAR: TO START, BEGIN</vt:lpstr>
      <vt:lpstr>ALMORZAR: TO EAT LUNCH</vt:lpstr>
      <vt:lpstr>COMENZAR: TO BEGIN, START</vt:lpstr>
    </vt:vector>
  </TitlesOfParts>
  <Company>NAFCS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-CAR, -GAR, -ZAR Preterite</dc:title>
  <dc:creator>Amanda Ford</dc:creator>
  <cp:lastModifiedBy>Amanda Ford</cp:lastModifiedBy>
  <cp:revision>7</cp:revision>
  <dcterms:created xsi:type="dcterms:W3CDTF">2014-04-15T17:33:19Z</dcterms:created>
  <dcterms:modified xsi:type="dcterms:W3CDTF">2014-04-17T12:26:40Z</dcterms:modified>
</cp:coreProperties>
</file>