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3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8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0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8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3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3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1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7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8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6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D63B3-2473-4B63-9A51-F47C8E6D08B7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12C7-D447-43CB-923F-869082AF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7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Verbos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03300"/>
            <a:ext cx="5181600" cy="5173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Caerse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Cortarse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Estar</a:t>
            </a:r>
            <a:r>
              <a:rPr lang="en-US" dirty="0" smtClean="0">
                <a:solidFill>
                  <a:srgbClr val="FF0000"/>
                </a:solidFill>
              </a:rPr>
              <a:t> mal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Estar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resfriado</a:t>
            </a:r>
            <a:r>
              <a:rPr lang="en-US" dirty="0" smtClean="0">
                <a:solidFill>
                  <a:srgbClr val="FF0000"/>
                </a:solidFill>
              </a:rPr>
              <a:t>/a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Lastimarse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Quemarse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Romperse</a:t>
            </a:r>
            <a:r>
              <a:rPr lang="en-US" dirty="0" smtClean="0">
                <a:solidFill>
                  <a:srgbClr val="FF0000"/>
                </a:solidFill>
              </a:rPr>
              <a:t> + body part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cuidado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Torcerse</a:t>
            </a:r>
            <a:r>
              <a:rPr lang="en-US" dirty="0" smtClean="0">
                <a:solidFill>
                  <a:srgbClr val="FF0000"/>
                </a:solidFill>
              </a:rPr>
              <a:t> + body part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Vendarse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Enfermarse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03300"/>
            <a:ext cx="5181600" cy="5173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fall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cut oneself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be sick/ill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have a cold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hurt oneself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burn oneself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break + body part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be careful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twist/sprain + body part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bandage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To get sick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Otro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03300"/>
            <a:ext cx="5181600" cy="51736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curita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hielo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Infectado</a:t>
            </a:r>
            <a:r>
              <a:rPr lang="en-US" dirty="0" smtClean="0">
                <a:solidFill>
                  <a:srgbClr val="FF0000"/>
                </a:solidFill>
              </a:rPr>
              <a:t>/a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Hinchado</a:t>
            </a:r>
            <a:r>
              <a:rPr lang="en-US" dirty="0" smtClean="0">
                <a:solidFill>
                  <a:srgbClr val="FF0000"/>
                </a:solidFill>
              </a:rPr>
              <a:t>/a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Torcido</a:t>
            </a:r>
            <a:r>
              <a:rPr lang="en-US" dirty="0" smtClean="0">
                <a:solidFill>
                  <a:srgbClr val="FF0000"/>
                </a:solidFill>
              </a:rPr>
              <a:t>/a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venda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03300"/>
            <a:ext cx="5181600" cy="51736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Band-aid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ce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Infected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Swollen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Twisted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andage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2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Verbos</vt:lpstr>
      <vt:lpstr>Otro 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</dc:title>
  <dc:creator>Amanda Ford</dc:creator>
  <cp:lastModifiedBy>Amanda Ford</cp:lastModifiedBy>
  <cp:revision>1</cp:revision>
  <dcterms:created xsi:type="dcterms:W3CDTF">2015-11-02T19:10:53Z</dcterms:created>
  <dcterms:modified xsi:type="dcterms:W3CDTF">2015-11-02T19:11:14Z</dcterms:modified>
</cp:coreProperties>
</file>