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9094C-BC8A-428A-B5E2-B4CF6253C51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39D5D-7533-49C5-80E3-0F2D2663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7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  <inkml:channel name="T" type="integer" max="2.14748E9" units="dev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  <inkml:channelProperty channel="T" name="resolution" value="1" units="1/dev"/>
        </inkml:channelProperties>
      </inkml:inkSource>
      <inkml:timestamp xml:id="ts0" timeString="2015-11-17T16:49:35.20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1" timeString="2015-11-17T16:49:38.289"/>
    </inkml:context>
  </inkml:definitions>
  <inkml:traceGroup>
    <inkml:annotationXML>
      <emma:emma xmlns:emma="http://www.w3.org/2003/04/emma" version="1.0">
        <emma:interpretation id="{008CA014-6D6F-4664-8A4B-B130DF9A1710}" emma:medium="tactile" emma:mode="ink">
          <msink:context xmlns:msink="http://schemas.microsoft.com/ink/2010/main" type="writingRegion" rotatedBoundingBox="16933,6173 17145,6173 17145,7478 16933,7478"/>
        </emma:interpretation>
      </emma:emma>
    </inkml:annotationXML>
    <inkml:traceGroup>
      <inkml:annotationXML>
        <emma:emma xmlns:emma="http://www.w3.org/2003/04/emma" version="1.0">
          <emma:interpretation id="{75A88E84-327A-4B17-92AE-BD5E4D5DD20D}" emma:medium="tactile" emma:mode="ink">
            <msink:context xmlns:msink="http://schemas.microsoft.com/ink/2010/main" type="paragraph" rotatedBoundingBox="16933,6173 17145,6173 17145,7478 16933,74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E1390B-CB2C-4E94-93BF-6215F10279C2}" emma:medium="tactile" emma:mode="ink">
              <msink:context xmlns:msink="http://schemas.microsoft.com/ink/2010/main" type="line" rotatedBoundingBox="16933,6173 17145,6173 17145,7478 16933,7478"/>
            </emma:interpretation>
          </emma:emma>
        </inkml:annotationXML>
        <inkml:traceGroup>
          <inkml:annotationXML>
            <emma:emma xmlns:emma="http://www.w3.org/2003/04/emma" version="1.0">
              <emma:interpretation id="{67A36F35-6C49-4140-8FF7-6C765ACCFD17}" emma:medium="tactile" emma:mode="ink">
                <msink:context xmlns:msink="http://schemas.microsoft.com/ink/2010/main" type="inkWord" rotatedBoundingBox="16933,6173 17145,6173 17145,7478 16933,7478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0 423 512 0,'0'0'0'0,"36"-35"0"0,-2 0 0 16,-34-1 0 31,36 1 0-1,0 0 0-46,-36-36 0 0,34 37 0 406,2-108 0-141,-212 424 0-265,176-282 0 0,0 0 0 0,0 0 0 0,0 0 0 0,0 0 0 31,0 0 0-31,0 0 0 0,0 0 0 0,0 0 0 0,0 0 0 0,0 0 0 0,0 0 0 0,0 0 0 0,0 0 0 0,0 0 0 0,0 0 0 0,0 0 0 0,0 0 0 0,0 0 0 0,0 0 0 0,0 0 0 0,0 0 0 0,0 0 0 0,0 0 0 0,0 0 0 0,0-35 0 0,0 35 0 32,0 0 0-32,0 0 0 0,0 0 0 0,0 0 0 0,0 0 0 0,0 0 0 0,0 0 0 0,0 0 0 0,0 0 0 0,0 0 0 0,0 0 0 15,0 0 0-15</inkml:trace>
          <inkml:trace contextRef="#ctx1" brushRef="#br0">0 211 0,'0'0'124,"0"-141"-108,0 35-16,0 1 0,0-1 0,71-529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3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1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9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4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CA950C-536C-4DBA-94FF-0D209D17CBF1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B62356A-3297-4327-AAE4-8634A5771A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37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Exámen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body parts</a:t>
            </a:r>
          </a:p>
          <a:p>
            <a:endParaRPr lang="en-US" dirty="0"/>
          </a:p>
          <a:p>
            <a:r>
              <a:rPr lang="en-US" dirty="0" smtClean="0"/>
              <a:t>Injury / illness vocab and verbs</a:t>
            </a:r>
          </a:p>
          <a:p>
            <a:endParaRPr lang="en-US" dirty="0"/>
          </a:p>
          <a:p>
            <a:r>
              <a:rPr lang="en-US" dirty="0" smtClean="0"/>
              <a:t>Affirmative and negative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endParaRPr lang="en-US" dirty="0"/>
          </a:p>
          <a:p>
            <a:r>
              <a:rPr lang="en-US" dirty="0" smtClean="0"/>
              <a:t>Reflexive pronouns and indirect object pronouns</a:t>
            </a:r>
          </a:p>
          <a:p>
            <a:endParaRPr lang="en-US" dirty="0"/>
          </a:p>
          <a:p>
            <a:r>
              <a:rPr lang="en-US" dirty="0" smtClean="0"/>
              <a:t>Past participles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6095940" y="2222620"/>
              <a:ext cx="77760" cy="4701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84060" y="2210740"/>
                <a:ext cx="101520" cy="49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88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lunes, el 23 de </a:t>
            </a:r>
            <a:r>
              <a:rPr lang="en-US" dirty="0" err="1" smtClean="0"/>
              <a:t>noviembre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Multiple choice, reading, listening, written response</a:t>
            </a:r>
          </a:p>
        </p:txBody>
      </p:sp>
    </p:spTree>
    <p:extLst>
      <p:ext uri="{BB962C8B-B14F-4D97-AF65-F5344CB8AC3E}">
        <p14:creationId xmlns:p14="http://schemas.microsoft.com/office/powerpoint/2010/main" val="41021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739</TotalTime>
  <Words>46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</vt:lpstr>
      <vt:lpstr>Exámen</vt:lpstr>
      <vt:lpstr>Necesitas estudiar…</vt:lpstr>
      <vt:lpstr>Información Importante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</dc:title>
  <dc:creator>Amanda Ford</dc:creator>
  <cp:lastModifiedBy>Amanda Ford</cp:lastModifiedBy>
  <cp:revision>8</cp:revision>
  <cp:lastPrinted>2015-11-17T12:32:42Z</cp:lastPrinted>
  <dcterms:created xsi:type="dcterms:W3CDTF">2015-11-17T12:30:35Z</dcterms:created>
  <dcterms:modified xsi:type="dcterms:W3CDTF">2015-11-18T18:05:46Z</dcterms:modified>
</cp:coreProperties>
</file>