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4-09-10T16:28:42.0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700474-D11E-4E02-8595-D38DDD45B063}" emma:medium="tactile" emma:mode="ink">
          <msink:context xmlns:msink="http://schemas.microsoft.com/ink/2010/main" type="writingRegion" rotatedBoundingBox="15416,9843 15431,9843 15431,9858 15416,9858"/>
        </emma:interpretation>
      </emma:emma>
    </inkml:annotationXML>
    <inkml:traceGroup>
      <inkml:annotationXML>
        <emma:emma xmlns:emma="http://www.w3.org/2003/04/emma" version="1.0">
          <emma:interpretation id="{E7A68F13-D6FF-4DD5-B167-E52328CFDF84}" emma:medium="tactile" emma:mode="ink">
            <msink:context xmlns:msink="http://schemas.microsoft.com/ink/2010/main" type="paragraph" rotatedBoundingBox="15416,9843 15431,9843 15431,9858 15416,9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79D9A-AD6A-4529-99E4-5AFAB44429F9}" emma:medium="tactile" emma:mode="ink">
              <msink:context xmlns:msink="http://schemas.microsoft.com/ink/2010/main" type="line" rotatedBoundingBox="15416,9843 15431,9843 15431,9858 15416,9858"/>
            </emma:interpretation>
          </emma:emma>
        </inkml:annotationXML>
        <inkml:traceGroup>
          <inkml:annotationXML>
            <emma:emma xmlns:emma="http://www.w3.org/2003/04/emma" version="1.0">
              <emma:interpretation id="{73B81A58-47AD-44B4-92E0-BDB7027F4460}" emma:medium="tactile" emma:mode="ink">
                <msink:context xmlns:msink="http://schemas.microsoft.com/ink/2010/main" type="inkWord" rotatedBoundingBox="15416,9843 15431,9843 15431,9858 15416,9858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BFTB7Xjk3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62jciQ1Pb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gJ6NLUQ0c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zrEp9BL50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XUG9zTpI_w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DKUb59p4tI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iNLtwMtRS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Z5576Pags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01g20e11O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Np49JICpQ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E4haU8Maj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Adjectives with </a:t>
            </a:r>
            <a:r>
              <a:rPr lang="en-US" dirty="0" err="1" smtClean="0"/>
              <a:t>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549820" y="35434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7940" y="353160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0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Famoso</a:t>
            </a:r>
            <a:r>
              <a:rPr lang="en-US" dirty="0" smtClean="0"/>
              <a:t>: famous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453243"/>
            <a:ext cx="9905998" cy="4327071"/>
          </a:xfrm>
        </p:spPr>
        <p:txBody>
          <a:bodyPr/>
          <a:lstStyle/>
          <a:p>
            <a:r>
              <a:rPr lang="en-US" dirty="0" smtClean="0"/>
              <a:t>Who is the most photographed person of all time?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http://t0.gstatic.com/images?q=tbn:ANd9GcTuRV02Eije58UxCPvWyWGFSUETuLbVjtbq-_0lhbjSKvjQZa9hWw:images.fanpop.com/images/image_uploads/princess-diana-princess-diana-200311_216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32" y="1492112"/>
            <a:ext cx="3118078" cy="49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92488" y="6423026"/>
            <a:ext cx="9905998" cy="387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Who is the most photographed person in the world of all time?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Fuerte</a:t>
            </a:r>
            <a:r>
              <a:rPr lang="en-US" dirty="0" smtClean="0"/>
              <a:t>:  strong</a:t>
            </a:r>
            <a:endParaRPr lang="en-US" dirty="0"/>
          </a:p>
        </p:txBody>
      </p:sp>
      <p:pic>
        <p:nvPicPr>
          <p:cNvPr id="9218" name="Picture 2" descr="http://t3.gstatic.com/images?q=tbn:ANd9GcQd3YiiSWEg8Ua58Keowf0YrRBD9tm8FjeFyIGZjQKH7kKDiU-s:media.ebaumsworld.com/picture/petros753/muscle_m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01800"/>
            <a:ext cx="3422972" cy="42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1.gstatic.com/images?q=tbn:ANd9GcSMzXx8X4kSjcDk2OQKk34pLMSoIRC8Xc3t3jKIDPXHFKMHIe4o:i.ytimg.com/vi/gtbBh8kDgPw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37" y="1701800"/>
            <a:ext cx="6041786" cy="45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8359" y="402956"/>
            <a:ext cx="308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1155 POUNDS!!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Generoso</a:t>
            </a:r>
            <a:r>
              <a:rPr lang="en-US" dirty="0" smtClean="0"/>
              <a:t>:  generous</a:t>
            </a:r>
            <a:endParaRPr lang="en-US" dirty="0"/>
          </a:p>
        </p:txBody>
      </p:sp>
      <p:pic>
        <p:nvPicPr>
          <p:cNvPr id="10242" name="Picture 2" descr="http://t2.gstatic.com/images?q=tbn:ANd9GcQvLU0k5ieDl_SQr-ErhA8g7X2nHIU-P4aB1lQHjQ5rSh1LMzGC_Q:1.bp.blogspot.com/-UbLjDwoPKZs/T8Ho0uceLsI/AAAAAAAAE1k/4us7PvYJsLA/s1600/Prague%2Bbegg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7" y="1701800"/>
            <a:ext cx="6865038" cy="45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Gracioso</a:t>
            </a:r>
            <a:r>
              <a:rPr lang="en-US" dirty="0" smtClean="0"/>
              <a:t>:  amazing</a:t>
            </a:r>
            <a:endParaRPr lang="en-US" dirty="0"/>
          </a:p>
        </p:txBody>
      </p:sp>
      <p:pic>
        <p:nvPicPr>
          <p:cNvPr id="25602" name="Picture 2" descr="http://t0.gstatic.com/images?q=tbn:ANd9GcSu6ix_9dAfPL2XX3oTJwci6B5p8jrzjNw7PQuX0DkxM21Wl-vBXQ:img3.wikia.nocookie.net/__cb20130930003810/logopedia/images/2/21/The_Amazing_Race_Title_Card_(2002-200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01800"/>
            <a:ext cx="6611055" cy="42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Grande:  big</a:t>
            </a:r>
            <a:endParaRPr lang="en-US" dirty="0"/>
          </a:p>
        </p:txBody>
      </p:sp>
      <p:pic>
        <p:nvPicPr>
          <p:cNvPr id="11266" name="Picture 2" descr="http://t1.gstatic.com/images?q=tbn:ANd9GcQ5J94_DupEkd-FpqrJjDFW_h34Lt_D6WiA6TjwIhPJAUwz-Cgd:www.bryansnotlyin.com/wp-content/uploads/2014/01/big-official-movie-poster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444500"/>
            <a:ext cx="4039163" cy="60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2.gstatic.com/images?q=tbn:ANd9GcSJsuobMCpb90YCKj1HZF42DInaW_GPsC_gtOva6N5YQrfxOPtfgg:jojowright.com/wp-content/uploads/2014/06/ariana-grande-wallpaper-3-f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701800"/>
            <a:ext cx="471714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412" y="4943959"/>
            <a:ext cx="47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"Big" with Tom 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Hermoso</a:t>
            </a:r>
            <a:r>
              <a:rPr lang="en-US" dirty="0" smtClean="0"/>
              <a:t>:  beautiful</a:t>
            </a:r>
            <a:endParaRPr lang="en-US" dirty="0"/>
          </a:p>
        </p:txBody>
      </p:sp>
      <p:pic>
        <p:nvPicPr>
          <p:cNvPr id="12290" name="Picture 2" descr="http://t1.gstatic.com/images?q=tbn:ANd9GcT2doHeqdAYEsdNZWaAO5QEGmSZAVq9cDrG6Hmjz-4IfmgG0NVv5g:imageserver.moviepilot.com/channingtatum-now-that-the-rock-is-set-to-play-black-adam-who-will-play-shazam.jpeg%3Fwidth%3D600%26height%3D4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01800"/>
            <a:ext cx="5859003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QGzH3ZBvMKwdSAx5mPEXJ8obYkYHEHD68Kpr-czfuXWr2gVhJifQ:img2.wikia.nocookie.net/__cb20130116002752/arianagrande/images/0/03/ArianaGrande-Butera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61" y="609600"/>
            <a:ext cx="33213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Honesto</a:t>
            </a:r>
            <a:r>
              <a:rPr lang="en-US" dirty="0" smtClean="0"/>
              <a:t>:  honest</a:t>
            </a:r>
            <a:endParaRPr lang="en-US" dirty="0"/>
          </a:p>
        </p:txBody>
      </p:sp>
      <p:pic>
        <p:nvPicPr>
          <p:cNvPr id="13314" name="Picture 2" descr="http://t2.gstatic.com/images?q=tbn:ANd9GcQ1qgzCzwPTG3Bj1cpOUCljfRPU05AWid3CaCQ3zq6HYr65uJ9AGA:media-cache-ak0.pinimg.com/236x/8c/fb/b9/8cfbb97d871228e14c30ec6a4def7a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28" y="609600"/>
            <a:ext cx="4148592" cy="55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Horrible:  horrible</a:t>
            </a:r>
            <a:endParaRPr lang="en-US" dirty="0"/>
          </a:p>
        </p:txBody>
      </p:sp>
      <p:pic>
        <p:nvPicPr>
          <p:cNvPr id="26626" name="Picture 2" descr="http://t3.gstatic.com/images?q=tbn:ANd9GcQDlDMzavsl4sF7N-r5QZLH3NXuT0BywsDgFziX-w7vifUXiwkd:bashny.net/uploads/images/00/00/13/2013/05/06/b3521e44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" y="1540555"/>
            <a:ext cx="2391878" cy="32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t0.gstatic.com/images?q=tbn:ANd9GcRhD3aRjAHPPjGdpXii3j_OEbhLJcH-ZAZaIOZ_O6VPHydONE5OGQ:bashny.net/uploads/images/00/00/13/2013/05/06/676db6b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26" y="780823"/>
            <a:ext cx="2331442" cy="26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t3.gstatic.com/images?q=tbn:ANd9GcSVH18f2aNp3CDAUQewKg_BIc4iRRAgy9iAL67w9zLQMurYoge3:i.telegraph.co.uk/multimedia/archive/01845/mugshot-hair_1845183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09323"/>
            <a:ext cx="3109458" cy="31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t3.gstatic.com/images?q=tbn:ANd9GcRi4Z3gsbPjqC_bqLci8rPp5FaB9-qCGJhnjgKVMQAtjPcWAchUug:healthandstylemag.com/wp-content/uploads/2014/05/horrible_haircut_02242014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55" y="3918857"/>
            <a:ext cx="3755913" cy="27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t2.gstatic.com/images?q=tbn:ANd9GcQPAof-rIqlDzgFbgMShvHaggrVvrnL3MnO8NnsaWjzh5q2OBmJkw:www.fosilfueled.com/wp-content/uploads/2014/02/horrible_haircut_02242014_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87" y="3445329"/>
            <a:ext cx="4238136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Impaciente</a:t>
            </a:r>
            <a:r>
              <a:rPr lang="en-US" dirty="0" smtClean="0"/>
              <a:t>:  impatient</a:t>
            </a:r>
            <a:endParaRPr lang="en-US" dirty="0"/>
          </a:p>
        </p:txBody>
      </p:sp>
      <p:pic>
        <p:nvPicPr>
          <p:cNvPr id="20482" name="Picture 2" descr="http://static.fjcdn.com/pictures/Impatient+cat.+Haha_34d39e_38720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0" y="1284374"/>
            <a:ext cx="6112355" cy="51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6359" y="2045776"/>
            <a:ext cx="395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You </a:t>
            </a:r>
            <a:r>
              <a:rPr lang="en-US" dirty="0" err="1" smtClean="0">
                <a:hlinkClick r:id="rId3"/>
              </a:rPr>
              <a:t>wanna</a:t>
            </a:r>
            <a:r>
              <a:rPr lang="en-US" dirty="0" smtClean="0">
                <a:hlinkClick r:id="rId3"/>
              </a:rPr>
              <a:t> play?  </a:t>
            </a:r>
          </a:p>
          <a:p>
            <a:r>
              <a:rPr lang="en-US" dirty="0" smtClean="0">
                <a:hlinkClick r:id="rId3"/>
              </a:rPr>
              <a:t>You </a:t>
            </a:r>
            <a:r>
              <a:rPr lang="en-US" dirty="0" err="1" smtClean="0">
                <a:hlinkClick r:id="rId3"/>
              </a:rPr>
              <a:t>wanna</a:t>
            </a:r>
            <a:r>
              <a:rPr lang="en-US" dirty="0" smtClean="0">
                <a:hlinkClick r:id="rId3"/>
              </a:rPr>
              <a:t> play?  </a:t>
            </a:r>
          </a:p>
          <a:p>
            <a:r>
              <a:rPr lang="en-US" dirty="0" smtClean="0">
                <a:hlinkClick r:id="rId3"/>
              </a:rPr>
              <a:t>You </a:t>
            </a:r>
            <a:r>
              <a:rPr lang="en-US" dirty="0" err="1" smtClean="0">
                <a:hlinkClick r:id="rId3"/>
              </a:rPr>
              <a:t>wanna</a:t>
            </a:r>
            <a:r>
              <a:rPr lang="en-US" dirty="0" smtClean="0">
                <a:hlinkClick r:id="rId3"/>
              </a:rPr>
              <a:t> play?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INcompleto</a:t>
            </a:r>
            <a:r>
              <a:rPr lang="en-US" dirty="0" smtClean="0"/>
              <a:t>:  incomplete</a:t>
            </a:r>
            <a:endParaRPr lang="en-US" dirty="0"/>
          </a:p>
        </p:txBody>
      </p:sp>
      <p:pic>
        <p:nvPicPr>
          <p:cNvPr id="14338" name="Picture 2" descr="http://t1.gstatic.com/images?q=tbn:ANd9GcQtwT-3b_K1Ao1lIeSQ_7-WttYMhmeUYDjZ6jB-oFb7Xw1PcIEF:www.unfinishedbuildings.org/images/sagra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7" y="1701800"/>
            <a:ext cx="4211532" cy="41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8841" y="1828800"/>
            <a:ext cx="449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Time-Lapsed Construction of </a:t>
            </a:r>
            <a:r>
              <a:rPr lang="en-US" dirty="0" err="1" smtClean="0">
                <a:hlinkClick r:id="rId3"/>
              </a:rPr>
              <a:t>Sagrada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Familia</a:t>
            </a:r>
            <a:r>
              <a:rPr lang="en-US" dirty="0" smtClean="0">
                <a:hlinkClick r:id="rId3"/>
              </a:rPr>
              <a:t> 1882-2026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Agradable</a:t>
            </a:r>
            <a:r>
              <a:rPr lang="en-US" dirty="0" smtClean="0"/>
              <a:t>: pleasant</a:t>
            </a:r>
            <a:endParaRPr lang="en-US" dirty="0"/>
          </a:p>
        </p:txBody>
      </p:sp>
      <p:pic>
        <p:nvPicPr>
          <p:cNvPr id="1026" name="Picture 2" descr="https://encrypted-tbn0.gstatic.com/images?q=tbn:ANd9GcQZrW5JIIr38D64mpRCti2ubTzKO2E_FDsLr3E3HqClBXbvPrh0NQ:derekwinnert.com/wp-content/uploads/2014/01/4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000250"/>
            <a:ext cx="6882946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Largo:  long</a:t>
            </a:r>
            <a:endParaRPr lang="en-US" dirty="0"/>
          </a:p>
        </p:txBody>
      </p:sp>
      <p:pic>
        <p:nvPicPr>
          <p:cNvPr id="21506" name="Picture 2" descr="http://t0.gstatic.com/images?q=tbn:ANd9GcQqOYgqwfAvp-hy-2gDPOAEeFBFX7gGHbNxTWiM_bbTJvJRpaR1:gistreel.com/wp-content/uploads/2013/01/long_hair_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1" y="348343"/>
            <a:ext cx="4075793" cy="6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Loco:  crazy</a:t>
            </a:r>
            <a:endParaRPr lang="en-US" dirty="0"/>
          </a:p>
        </p:txBody>
      </p:sp>
      <p:pic>
        <p:nvPicPr>
          <p:cNvPr id="15362" name="Picture 2" descr="http://t3.gstatic.com/images?q=tbn:ANd9GcQ_sdjIXjS1RPSdJ2aqNiVe8K7etaOlOQ90dDyP4Uv43FGspklY:i.huffpost.com/gen/577218/thumbs/s-JACK-NICHOLSON-300x200.jpg%3F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299027"/>
            <a:ext cx="6442754" cy="42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1858" y="1937288"/>
            <a:ext cx="283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Livin</a:t>
            </a:r>
            <a:r>
              <a:rPr lang="en-US" dirty="0" smtClean="0">
                <a:hlinkClick r:id="rId3"/>
              </a:rPr>
              <a:t>' the Vida </a:t>
            </a:r>
            <a:r>
              <a:rPr lang="en-US" dirty="0" err="1" smtClean="0">
                <a:hlinkClick r:id="rId3"/>
              </a:rPr>
              <a:t>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Nuevo:  new</a:t>
            </a:r>
            <a:endParaRPr lang="en-US" dirty="0"/>
          </a:p>
        </p:txBody>
      </p:sp>
      <p:pic>
        <p:nvPicPr>
          <p:cNvPr id="16386" name="Picture 2" descr="http://t2.gstatic.com/images?q=tbn:ANd9GcRx2vf7bAczL0P0ZksZPBUrM-2Y-FEHTMf3wCuOoEU-H8ypF3qS:image.motortrend.com/f/wot/thread-of-the-day-have-you-ever-gotten-a-new-car-for-christmas-150479/60537543/lexus-es-350-red-b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23" y="1397680"/>
            <a:ext cx="7660812" cy="47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Paciente</a:t>
            </a:r>
            <a:r>
              <a:rPr lang="en-US" dirty="0" smtClean="0"/>
              <a:t>:  patient</a:t>
            </a:r>
            <a:endParaRPr lang="en-US" dirty="0"/>
          </a:p>
        </p:txBody>
      </p:sp>
      <p:pic>
        <p:nvPicPr>
          <p:cNvPr id="19458" name="Picture 2" descr="http://t1.gstatic.com/images?q=tbn:ANd9GcTvHuM2cU2_xdQe5j9oHI19O9bda5DpmZp8_1rMOTSzHzm_7ph8Mg:brianjones.com/wp-content/uploads/2013/02/dog-treat-on-no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33" y="1420586"/>
            <a:ext cx="6779640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6359" y="1701800"/>
            <a:ext cx="336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Doggie 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Peligroso</a:t>
            </a:r>
            <a:r>
              <a:rPr lang="en-US" dirty="0" smtClean="0"/>
              <a:t>:  dangerous</a:t>
            </a:r>
            <a:endParaRPr lang="en-US" dirty="0"/>
          </a:p>
        </p:txBody>
      </p:sp>
      <p:pic>
        <p:nvPicPr>
          <p:cNvPr id="17410" name="Picture 2" descr="http://t2.gstatic.com/images?q=tbn:ANd9GcRXimeKIHr0-M059ZCdTSQpXCDH8Stzz09LFF9LnPG27KnXZ93o:pixu.co.in/files/funzug/imgs/adventure/most_dangerous_roads_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01799"/>
            <a:ext cx="4666602" cy="30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TEJ2us0vZ4SO6JM97bgt5GlbrAbEEqaB4-AJjos8yogSYNIhb2:2.bp.blogspot.com/-w0GeK3A_XvI/TbFsWgZnozI/AAAAAAAAA_U/7d4IJ3fpBNg/s1600/dworld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4" y="3646715"/>
            <a:ext cx="4947168" cy="27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3308" y="1701799"/>
            <a:ext cx="39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Dangerous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pequeÑo</a:t>
            </a:r>
            <a:r>
              <a:rPr lang="en-US" dirty="0" smtClean="0"/>
              <a:t>:  little</a:t>
            </a:r>
            <a:endParaRPr lang="en-US" dirty="0"/>
          </a:p>
        </p:txBody>
      </p:sp>
      <p:pic>
        <p:nvPicPr>
          <p:cNvPr id="18434" name="Picture 2" descr="http://t0.gstatic.com/images?q=tbn:ANd9GcRPi3i41dHETCIgSkXfD-mvVaCb9T24GY6QjbXcWd24twFIWed0tg:cute-baby-animals.org/wp-content/uploads/2014/04/smallest-dog-breed-in-the-world-2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05858"/>
            <a:ext cx="5021089" cy="28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3.gstatic.com/images?q=tbn:ANd9GcSCZBn9M7-hQPi5xD7PFyimM6dSSr1Rd4ivTRFfCs6_Ib7wzFUpkQ:i.ytimg.com/vi/pZ5576Pags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79" y="3649207"/>
            <a:ext cx="4736746" cy="26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1864" y="1701800"/>
            <a:ext cx="34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Tiny Terrier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Perfecto:  perfect</a:t>
            </a:r>
            <a:endParaRPr lang="en-US" dirty="0"/>
          </a:p>
        </p:txBody>
      </p:sp>
      <p:pic>
        <p:nvPicPr>
          <p:cNvPr id="22530" name="Picture 2" descr="http://t0.gstatic.com/images?q=tbn:ANd9GcS3o_pf2NAMyTeUaCuu6G7PvEng28YgxH5Irg2Ztg9qk6x8xlssJQ:enpundit.s3.amazonaws.com/wp-content/uploads/2012/06/perfectly-timed-photos-enpundit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" y="1407886"/>
            <a:ext cx="3736016" cy="36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0.gstatic.com/images?q=tbn:ANd9GcRmfx1b-bPtzTZ0W6CHouiEGK561UIMD3i3FrrJP1SYLl7rjVaZFw:d1ax9dx3gero0.cloudfront.net/wp-content/uploads/2013/11/25-perfectly-timed-photo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4" y="317500"/>
            <a:ext cx="3941763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2.gstatic.com/images?q=tbn:ANd9GcQjV_bAP7-oHKYVlxma_eZ3O0o83u0Bb0u6a24U_Qx8MvWF5n_OhA:www.distractify.netdna-cdn.com/wp-content/uploads//2014/09//enhanced-buzz-5158-1386003579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46" y="140788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t2.gstatic.com/images?q=tbn:ANd9GcSnrhQxuxkNlXZOmu5jQp0Lq6GXdpbOwHFTAmCbfP9D00XTq3aFIg:webneel.com/daily/sites/default/files/images/daily/05-2013/4-perfect-time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3050418"/>
            <a:ext cx="4386036" cy="32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Solo:  alone, single</a:t>
            </a:r>
            <a:endParaRPr lang="en-US" dirty="0"/>
          </a:p>
        </p:txBody>
      </p:sp>
      <p:pic>
        <p:nvPicPr>
          <p:cNvPr id="23554" name="Picture 2" descr="http://t2.gstatic.com/images?q=tbn:ANd9GcQM1o_doJAr3A_FSWAHTaQs1iO6euJLTjEgi-K6ZMRCTVuB46kIXg:www.punchbrand.com/images/detailed/0/PIN-FOREVERALONE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4" y="1155700"/>
            <a:ext cx="5201785" cy="52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Amable</a:t>
            </a:r>
            <a:r>
              <a:rPr lang="en-US" dirty="0" smtClean="0"/>
              <a:t>: kind, nice</a:t>
            </a:r>
            <a:endParaRPr lang="en-US" dirty="0"/>
          </a:p>
        </p:txBody>
      </p:sp>
      <p:pic>
        <p:nvPicPr>
          <p:cNvPr id="2050" name="Picture 2" descr="http://t1.gstatic.com/images?q=tbn:ANd9GcQ0Btd6QtI1gXduEqjtJMn4GPSakoCSymYBtjw4DdLPu6UkQp9iOw:img3.wikia.nocookie.net/__cb20140430023425/p__/protagonist/images/5/54/Casper_the_Friendly_Ghost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701800"/>
            <a:ext cx="560604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Correcto</a:t>
            </a:r>
            <a:r>
              <a:rPr lang="en-US" dirty="0" smtClean="0"/>
              <a:t>:  correct, right</a:t>
            </a:r>
            <a:endParaRPr lang="en-US" dirty="0"/>
          </a:p>
        </p:txBody>
      </p:sp>
      <p:pic>
        <p:nvPicPr>
          <p:cNvPr id="4098" name="Picture 2" descr="http://t3.gstatic.com/images?q=tbn:ANd9GcS-AbNu402SwgO2fZ9tecKixviPNqxJ-A3-YUhjWNLNIXry9ET3:emailfunnies.files.wordpress.com/2012/08/a-for-creativ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9600"/>
            <a:ext cx="4027488" cy="51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smtClean="0"/>
              <a:t>Dulce: sweet</a:t>
            </a:r>
            <a:endParaRPr lang="en-US" dirty="0"/>
          </a:p>
        </p:txBody>
      </p:sp>
      <p:pic>
        <p:nvPicPr>
          <p:cNvPr id="5122" name="Picture 2" descr="http://t0.gstatic.com/images?q=tbn:ANd9GcTjv6uMfmdUtmuIr3rAoCui3WTfuBwY7PWqAsfxWg5bg8d10aPo8A:tackytouristphotos.com/wp-content/uploads/2012/02/Giant-Hershey-Bar-Niagara-Falls-Tacky-Tourist-Photos-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01800"/>
            <a:ext cx="2990262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Tsbya5xyVCrmuBHo3B3HL_N_yeN-9g1LcjVhONoRLYaJwNrfDi:chiefjackradio.yolasite.com/resources/Largest%2520Chocolate%2520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30" y="312736"/>
            <a:ext cx="685444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4130" y="5160936"/>
            <a:ext cx="421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World's Largest Hershey's Kiss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Educado</a:t>
            </a:r>
            <a:r>
              <a:rPr lang="en-US" dirty="0" smtClean="0"/>
              <a:t>:  educated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7701"/>
            <a:ext cx="9905998" cy="38735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t2.gstatic.com/images?q=tbn:ANd9GcR7o1AIiqBxESpPmOTCifx5WXxyC7odHn0XOkzRupcdeD5BtgRr:assets3.bigthink.com/system/idea_thumbnails/19540/headline/Picture_545.png%3F1270842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43101"/>
            <a:ext cx="3081546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7912" y="2169763"/>
            <a:ext cx="371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The Big Bang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enÉrgico</a:t>
            </a:r>
            <a:r>
              <a:rPr lang="en-US" dirty="0" smtClean="0"/>
              <a:t>:  energetic</a:t>
            </a:r>
            <a:endParaRPr lang="en-US" dirty="0"/>
          </a:p>
        </p:txBody>
      </p:sp>
      <p:pic>
        <p:nvPicPr>
          <p:cNvPr id="7170" name="Picture 2" descr="http://t2.gstatic.com/images?q=tbn:ANd9GcQhyY7MHqu7NlvYFnJ5Br74E9_i1zdRSnwzASut6Zbs5u7ZIGM1cw:farm3.static.flickr.com/2376/2171866820_63e9db29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1701800"/>
            <a:ext cx="5872163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2339" y="2216258"/>
            <a:ext cx="27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Energetic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Estupendo</a:t>
            </a:r>
            <a:r>
              <a:rPr lang="en-US" dirty="0" smtClean="0"/>
              <a:t>: stupendous</a:t>
            </a:r>
            <a:endParaRPr lang="en-US" dirty="0"/>
          </a:p>
        </p:txBody>
      </p:sp>
      <p:pic>
        <p:nvPicPr>
          <p:cNvPr id="27652" name="Picture 4" descr="http://t0.gstatic.com/images?q=tbn:ANd9GcRgjIb9YNYtHynw_o2OmNa3e-8YZrXTs7I0QNrUj30HrMYdDc6s6g:1.bp.blogspot.com/-0iu9GYzQHlI/TsmYWs_ZEeI/AAAAAAAAAgE/c7suAn7B3ZU/s1600/76882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" y="170180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t0.gstatic.com/images?q=tbn:ANd9GcRgjIb9YNYtHynw_o2OmNa3e-8YZrXTs7I0QNrUj30HrMYdDc6s6g:1.bp.blogspot.com/-0iu9GYzQHlI/TsmYWs_ZEeI/AAAAAAAAAgE/c7suAn7B3ZU/s1600/768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14" y="17018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t0.gstatic.com/images?q=tbn:ANd9GcRgjIb9YNYtHynw_o2OmNa3e-8YZrXTs7I0QNrUj30HrMYdDc6s6g:1.bp.blogspot.com/-0iu9GYzQHlI/TsmYWs_ZEeI/AAAAAAAAAgE/c7suAn7B3ZU/s1600/768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17018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://t0.gstatic.com/images?q=tbn:ANd9GcRgjIb9YNYtHynw_o2OmNa3e-8YZrXTs7I0QNrUj30HrMYdDc6s6g:1.bp.blogspot.com/-0iu9GYzQHlI/TsmYWs_ZEeI/AAAAAAAAAgE/c7suAn7B3ZU/s1600/768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" y="4133622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http://t0.gstatic.com/images?q=tbn:ANd9GcRgjIb9YNYtHynw_o2OmNa3e-8YZrXTs7I0QNrUj30HrMYdDc6s6g:1.bp.blogspot.com/-0iu9GYzQHlI/TsmYWs_ZEeI/AAAAAAAAAgE/c7suAn7B3ZU/s1600/768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14" y="4133622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http://t0.gstatic.com/images?q=tbn:ANd9GcRgjIb9YNYtHynw_o2OmNa3e-8YZrXTs7I0QNrUj30HrMYdDc6s6g:1.bp.blogspot.com/-0iu9GYzQHlI/TsmYWs_ZEeI/AAAAAAAAAgE/c7suAn7B3ZU/s1600/768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4133622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200"/>
          </a:xfrm>
        </p:spPr>
        <p:txBody>
          <a:bodyPr/>
          <a:lstStyle/>
          <a:p>
            <a:r>
              <a:rPr lang="en-US" dirty="0" err="1" smtClean="0"/>
              <a:t>Excelente</a:t>
            </a:r>
            <a:r>
              <a:rPr lang="en-US" dirty="0" smtClean="0"/>
              <a:t>:  excellent</a:t>
            </a:r>
            <a:endParaRPr lang="en-US" dirty="0"/>
          </a:p>
        </p:txBody>
      </p:sp>
      <p:pic>
        <p:nvPicPr>
          <p:cNvPr id="24578" name="Picture 2" descr="http://t0.gstatic.com/images?q=tbn:ANd9GcQ44lxyUuxdGdpqXhI_m9Ji4wEENrvp5afL0JdoUUb4lBS_FE1W:i412.photobucket.com/albums/pp210/valueratio_2008/LOL%2520Cats%25202/excellent1mi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07" y="1508578"/>
            <a:ext cx="7212210" cy="48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3523</TotalTime>
  <Words>160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Mesh</vt:lpstr>
      <vt:lpstr>Adjectives with ser</vt:lpstr>
      <vt:lpstr>Agradable: pleasant</vt:lpstr>
      <vt:lpstr>Amable: kind, nice</vt:lpstr>
      <vt:lpstr>Correcto:  correct, right</vt:lpstr>
      <vt:lpstr>Dulce: sweet</vt:lpstr>
      <vt:lpstr>Educado:  educated</vt:lpstr>
      <vt:lpstr>enÉrgico:  energetic</vt:lpstr>
      <vt:lpstr>Estupendo: stupendous</vt:lpstr>
      <vt:lpstr>Excelente:  excellent</vt:lpstr>
      <vt:lpstr>Famoso: famous</vt:lpstr>
      <vt:lpstr>Fuerte:  strong</vt:lpstr>
      <vt:lpstr>Generoso:  generous</vt:lpstr>
      <vt:lpstr>Gracioso:  amazing</vt:lpstr>
      <vt:lpstr>Grande:  big</vt:lpstr>
      <vt:lpstr>Hermoso:  beautiful</vt:lpstr>
      <vt:lpstr>Honesto:  honest</vt:lpstr>
      <vt:lpstr>Horrible:  horrible</vt:lpstr>
      <vt:lpstr>Impaciente:  impatient</vt:lpstr>
      <vt:lpstr>INcompleto:  incomplete</vt:lpstr>
      <vt:lpstr>Largo:  long</vt:lpstr>
      <vt:lpstr>Loco:  crazy</vt:lpstr>
      <vt:lpstr>Nuevo:  new</vt:lpstr>
      <vt:lpstr>Paciente:  patient</vt:lpstr>
      <vt:lpstr>Peligroso:  dangerous</vt:lpstr>
      <vt:lpstr>pequeÑo:  little</vt:lpstr>
      <vt:lpstr>Perfecto:  perfect</vt:lpstr>
      <vt:lpstr>Solo:  alone, single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with ser</dc:title>
  <dc:creator>Amanda Ford</dc:creator>
  <cp:lastModifiedBy>Amanda Ford</cp:lastModifiedBy>
  <cp:revision>16</cp:revision>
  <dcterms:created xsi:type="dcterms:W3CDTF">2014-09-10T16:28:33Z</dcterms:created>
  <dcterms:modified xsi:type="dcterms:W3CDTF">2015-09-02T16:17:45Z</dcterms:modified>
</cp:coreProperties>
</file>