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9919C-75D9-49F5-A201-53F06C5F93AD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A098-40E9-456F-A852-C6703B2E8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579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9919C-75D9-49F5-A201-53F06C5F93AD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A098-40E9-456F-A852-C6703B2E8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65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9919C-75D9-49F5-A201-53F06C5F93AD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A098-40E9-456F-A852-C6703B2E8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19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9919C-75D9-49F5-A201-53F06C5F93AD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A098-40E9-456F-A852-C6703B2E8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24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9919C-75D9-49F5-A201-53F06C5F93AD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A098-40E9-456F-A852-C6703B2E8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25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9919C-75D9-49F5-A201-53F06C5F93AD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A098-40E9-456F-A852-C6703B2E8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6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9919C-75D9-49F5-A201-53F06C5F93AD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A098-40E9-456F-A852-C6703B2E8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93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9919C-75D9-49F5-A201-53F06C5F93AD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A098-40E9-456F-A852-C6703B2E8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68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9919C-75D9-49F5-A201-53F06C5F93AD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A098-40E9-456F-A852-C6703B2E8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76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9919C-75D9-49F5-A201-53F06C5F93AD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A098-40E9-456F-A852-C6703B2E8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740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9919C-75D9-49F5-A201-53F06C5F93AD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A098-40E9-456F-A852-C6703B2E8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27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9919C-75D9-49F5-A201-53F06C5F93AD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9A098-40E9-456F-A852-C6703B2E8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Poster Adjectives</a:t>
            </a:r>
            <a:br>
              <a:rPr lang="en-US" dirty="0" smtClean="0"/>
            </a:br>
            <a:r>
              <a:rPr lang="en-US" dirty="0" err="1" smtClean="0"/>
              <a:t>Ser</a:t>
            </a:r>
            <a:r>
              <a:rPr lang="en-US" dirty="0" smtClean="0"/>
              <a:t>/</a:t>
            </a:r>
            <a:r>
              <a:rPr lang="en-US" dirty="0" err="1" smtClean="0"/>
              <a:t>Estar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24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>
            <a:normAutofit/>
          </a:bodyPr>
          <a:lstStyle/>
          <a:p>
            <a:r>
              <a:rPr lang="en-US" dirty="0" smtClean="0"/>
              <a:t>Poster Adjectives (35 points total: QUIZ score)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2100"/>
            <a:ext cx="10515600" cy="4614863"/>
          </a:xfrm>
        </p:spPr>
        <p:txBody>
          <a:bodyPr/>
          <a:lstStyle/>
          <a:p>
            <a:r>
              <a:rPr lang="en-US" dirty="0" smtClean="0"/>
              <a:t>Picture for each adjective (4 points)</a:t>
            </a:r>
          </a:p>
          <a:p>
            <a:r>
              <a:rPr lang="en-US" dirty="0" smtClean="0"/>
              <a:t>Sentence for each adjective</a:t>
            </a:r>
          </a:p>
          <a:p>
            <a:r>
              <a:rPr lang="en-US" dirty="0" smtClean="0"/>
              <a:t>Pick 8 adjectives (4 </a:t>
            </a:r>
            <a:r>
              <a:rPr lang="en-US" dirty="0" err="1" smtClean="0"/>
              <a:t>ser</a:t>
            </a:r>
            <a:r>
              <a:rPr lang="en-US" dirty="0" smtClean="0"/>
              <a:t>, 4 </a:t>
            </a:r>
            <a:r>
              <a:rPr lang="en-US" dirty="0" err="1" smtClean="0"/>
              <a:t>estar</a:t>
            </a:r>
            <a:r>
              <a:rPr lang="en-US" dirty="0" smtClean="0"/>
              <a:t>, </a:t>
            </a:r>
            <a:r>
              <a:rPr lang="en-US" smtClean="0"/>
              <a:t>all from NEW lists) </a:t>
            </a:r>
            <a:r>
              <a:rPr lang="en-US" dirty="0" smtClean="0"/>
              <a:t>(4 points)</a:t>
            </a:r>
          </a:p>
          <a:p>
            <a:r>
              <a:rPr lang="en-US" dirty="0" smtClean="0"/>
              <a:t>Grammar (15 points)</a:t>
            </a:r>
          </a:p>
          <a:p>
            <a:r>
              <a:rPr lang="en-US" dirty="0" smtClean="0"/>
              <a:t>Spelling (4 points)</a:t>
            </a:r>
          </a:p>
          <a:p>
            <a:r>
              <a:rPr lang="en-US" dirty="0" smtClean="0"/>
              <a:t>Punctuation (4 points)</a:t>
            </a:r>
          </a:p>
          <a:p>
            <a:r>
              <a:rPr lang="en-US" dirty="0" smtClean="0"/>
              <a:t>Neatness (4 points)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52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65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Poster Adjectives Ser/Estar</vt:lpstr>
      <vt:lpstr>Poster Adjectives (35 points total: QUIZ score)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Adjectives Ser/Estar</dc:title>
  <dc:creator>Amanda Ford</dc:creator>
  <cp:lastModifiedBy>Amanda Ford</cp:lastModifiedBy>
  <cp:revision>4</cp:revision>
  <dcterms:created xsi:type="dcterms:W3CDTF">2014-09-16T11:34:08Z</dcterms:created>
  <dcterms:modified xsi:type="dcterms:W3CDTF">2014-09-16T13:14:48Z</dcterms:modified>
</cp:coreProperties>
</file>