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D527A-E6C2-4460-BDFF-2D4550EBADFC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4B4BA-00C0-45FD-B9EE-0BCDBF32C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10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919C-75D9-49F5-A201-53F06C5F93AD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098-40E9-456F-A852-C6703B2E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79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919C-75D9-49F5-A201-53F06C5F93AD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098-40E9-456F-A852-C6703B2E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6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919C-75D9-49F5-A201-53F06C5F93AD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098-40E9-456F-A852-C6703B2E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1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919C-75D9-49F5-A201-53F06C5F93AD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098-40E9-456F-A852-C6703B2E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2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919C-75D9-49F5-A201-53F06C5F93AD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098-40E9-456F-A852-C6703B2E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2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919C-75D9-49F5-A201-53F06C5F93AD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098-40E9-456F-A852-C6703B2E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919C-75D9-49F5-A201-53F06C5F93AD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098-40E9-456F-A852-C6703B2E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9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919C-75D9-49F5-A201-53F06C5F93AD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098-40E9-456F-A852-C6703B2E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68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919C-75D9-49F5-A201-53F06C5F93AD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098-40E9-456F-A852-C6703B2E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7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919C-75D9-49F5-A201-53F06C5F93AD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098-40E9-456F-A852-C6703B2E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4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919C-75D9-49F5-A201-53F06C5F93AD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098-40E9-456F-A852-C6703B2E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7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9919C-75D9-49F5-A201-53F06C5F93AD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9A098-40E9-456F-A852-C6703B2E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Poster Adjectives</a:t>
            </a:r>
            <a:br>
              <a:rPr lang="en-US" dirty="0" smtClean="0"/>
            </a:br>
            <a:r>
              <a:rPr lang="en-US" dirty="0" err="1" smtClean="0"/>
              <a:t>Ser</a:t>
            </a:r>
            <a:r>
              <a:rPr lang="en-US" dirty="0" smtClean="0"/>
              <a:t>/</a:t>
            </a:r>
            <a:r>
              <a:rPr lang="en-US" dirty="0" err="1" smtClean="0"/>
              <a:t>Estar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24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r>
              <a:rPr lang="en-US" dirty="0" smtClean="0"/>
              <a:t>Poster Adjectives </a:t>
            </a:r>
            <a:r>
              <a:rPr lang="en-US" dirty="0" smtClean="0"/>
              <a:t>(</a:t>
            </a:r>
            <a:r>
              <a:rPr lang="en-US" dirty="0" smtClean="0"/>
              <a:t>47</a:t>
            </a:r>
            <a:r>
              <a:rPr lang="en-US" dirty="0" smtClean="0"/>
              <a:t> </a:t>
            </a:r>
            <a:r>
              <a:rPr lang="en-US" dirty="0" smtClean="0"/>
              <a:t>points total: QUIZ score)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5080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Pick 8 adjectives TOTAL (4 </a:t>
            </a:r>
            <a:r>
              <a:rPr lang="en-US" dirty="0" err="1" smtClean="0"/>
              <a:t>ser</a:t>
            </a:r>
            <a:r>
              <a:rPr lang="en-US" dirty="0" smtClean="0"/>
              <a:t>, 4 </a:t>
            </a:r>
            <a:r>
              <a:rPr lang="en-US" dirty="0" err="1" smtClean="0"/>
              <a:t>estar</a:t>
            </a:r>
            <a:r>
              <a:rPr lang="en-US" dirty="0" smtClean="0"/>
              <a:t>).</a:t>
            </a:r>
          </a:p>
          <a:p>
            <a:r>
              <a:rPr lang="en-US" dirty="0" smtClean="0"/>
              <a:t>Find a picture for each adjective.</a:t>
            </a:r>
          </a:p>
          <a:p>
            <a:r>
              <a:rPr lang="en-US" dirty="0" smtClean="0"/>
              <a:t>Write a sentence for each adjective.</a:t>
            </a:r>
          </a:p>
          <a:p>
            <a:r>
              <a:rPr lang="en-US" dirty="0" smtClean="0"/>
              <a:t>Can use: PowerPoint, Prezi, </a:t>
            </a:r>
            <a:r>
              <a:rPr lang="en-US" dirty="0" err="1" smtClean="0"/>
              <a:t>Canva</a:t>
            </a:r>
            <a:endParaRPr lang="en-US" dirty="0" smtClean="0"/>
          </a:p>
          <a:p>
            <a:r>
              <a:rPr lang="en-US" dirty="0" smtClean="0"/>
              <a:t>Each adjective/picture/sentence on separate slides.</a:t>
            </a:r>
          </a:p>
          <a:p>
            <a:r>
              <a:rPr lang="en-US" dirty="0" smtClean="0"/>
              <a:t>Be neat.</a:t>
            </a:r>
          </a:p>
          <a:p>
            <a:r>
              <a:rPr lang="en-US" dirty="0" smtClean="0"/>
              <a:t>Be creative.</a:t>
            </a:r>
          </a:p>
          <a:p>
            <a:r>
              <a:rPr lang="en-US" dirty="0" smtClean="0"/>
              <a:t>Give good effort.</a:t>
            </a:r>
          </a:p>
          <a:p>
            <a:r>
              <a:rPr lang="en-US" dirty="0" smtClean="0"/>
              <a:t>DON’T use Google Translate for sentences.</a:t>
            </a:r>
          </a:p>
          <a:p>
            <a:r>
              <a:rPr lang="en-US" dirty="0" smtClean="0"/>
              <a:t>DUE:  Midnight, Friday September 25</a:t>
            </a:r>
          </a:p>
          <a:p>
            <a:r>
              <a:rPr lang="en-US" dirty="0" smtClean="0"/>
              <a:t>E-mailed to me (afford@nafcs.k12.in.us)</a:t>
            </a:r>
          </a:p>
        </p:txBody>
      </p:sp>
    </p:spTree>
    <p:extLst>
      <p:ext uri="{BB962C8B-B14F-4D97-AF65-F5344CB8AC3E}">
        <p14:creationId xmlns:p14="http://schemas.microsoft.com/office/powerpoint/2010/main" val="4435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Graded 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2700"/>
            <a:ext cx="10515600" cy="4894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8 pictures (8 points)</a:t>
            </a:r>
          </a:p>
          <a:p>
            <a:pPr marL="0" indent="0">
              <a:buNone/>
            </a:pPr>
            <a:r>
              <a:rPr lang="en-US" dirty="0" smtClean="0"/>
              <a:t>8 sentences (8 points)</a:t>
            </a:r>
          </a:p>
          <a:p>
            <a:pPr marL="0" indent="0">
              <a:buNone/>
            </a:pPr>
            <a:r>
              <a:rPr lang="en-US" dirty="0" smtClean="0"/>
              <a:t>Grammar (16 points)</a:t>
            </a:r>
          </a:p>
          <a:p>
            <a:pPr marL="0" indent="0">
              <a:buNone/>
            </a:pPr>
            <a:r>
              <a:rPr lang="en-US" dirty="0" smtClean="0"/>
              <a:t>Punctuation (5 points)</a:t>
            </a:r>
          </a:p>
          <a:p>
            <a:pPr marL="0" indent="0">
              <a:buNone/>
            </a:pPr>
            <a:r>
              <a:rPr lang="en-US" dirty="0" smtClean="0"/>
              <a:t>Spelling (5 points)</a:t>
            </a:r>
          </a:p>
          <a:p>
            <a:pPr marL="0" indent="0">
              <a:buNone/>
            </a:pPr>
            <a:r>
              <a:rPr lang="en-US" dirty="0" smtClean="0"/>
              <a:t>Neatness / Effort (5 points)</a:t>
            </a:r>
          </a:p>
          <a:p>
            <a:pPr marL="0" indent="0">
              <a:buNone/>
            </a:pPr>
            <a:r>
              <a:rPr lang="en-US" dirty="0" smtClean="0"/>
              <a:t>1 day late:  5 points off</a:t>
            </a:r>
          </a:p>
          <a:p>
            <a:pPr marL="0" indent="0">
              <a:buNone/>
            </a:pPr>
            <a:r>
              <a:rPr lang="en-US" dirty="0" smtClean="0"/>
              <a:t>2 days late:  10 points off</a:t>
            </a:r>
          </a:p>
          <a:p>
            <a:pPr marL="0" indent="0">
              <a:buNone/>
            </a:pPr>
            <a:r>
              <a:rPr lang="en-US" dirty="0" smtClean="0"/>
              <a:t>3+ days late:  25 points off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6181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142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Poster Adjectives Ser/Estar</vt:lpstr>
      <vt:lpstr>Poster Adjectives (47 points total: QUIZ score)</vt:lpstr>
      <vt:lpstr>Graded on…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Adjectives Ser/Estar</dc:title>
  <dc:creator>Amanda Ford</dc:creator>
  <cp:lastModifiedBy>Amanda Ford</cp:lastModifiedBy>
  <cp:revision>5</cp:revision>
  <cp:lastPrinted>2015-09-18T17:25:31Z</cp:lastPrinted>
  <dcterms:created xsi:type="dcterms:W3CDTF">2014-09-16T11:34:08Z</dcterms:created>
  <dcterms:modified xsi:type="dcterms:W3CDTF">2015-09-18T17:25:41Z</dcterms:modified>
</cp:coreProperties>
</file>