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5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4" d="100"/>
          <a:sy n="84" d="100"/>
        </p:scale>
        <p:origin x="-22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E0EF5F4-E551-4C96-BCE7-AEC1452CF195}" type="datetime1">
              <a:rPr lang="en-US"/>
              <a:pPr/>
              <a:t>9/25/2012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380ADC-DD0C-4699-B548-447CCB2BA4A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5E87A96-FFBE-41E0-8FE6-091CCA66963C}" type="datetime1">
              <a:rPr lang="en-US"/>
              <a:pPr/>
              <a:t>9/25/2012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AA8DE3-2C99-4DF1-BBA6-3E52F61C81B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BB3431F-04E1-45CD-BB2C-3C1748BCFD21}" type="datetime1">
              <a:rPr lang="en-US"/>
              <a:pPr/>
              <a:t>9/25/2012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910263-7601-4841-B3B4-BD518406683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1082DA9-E627-40B0-B45D-D55CBD83D577}" type="datetime1">
              <a:rPr lang="en-US"/>
              <a:pPr/>
              <a:t>9/25/2012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0638DD-9183-4CC1-B121-5E0E657AE1F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5BAD2FE-6A0B-4872-BF6A-6F1341CEA219}" type="datetime1">
              <a:rPr lang="en-US"/>
              <a:pPr/>
              <a:t>9/25/2012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C42B70-07F2-4890-8366-AA625613CAA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F39A3CD-739B-407D-87BC-CA5118C20B2A}" type="datetime1">
              <a:rPr lang="en-US"/>
              <a:pPr/>
              <a:t>9/25/2012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65D353-C0F3-4EE0-AA82-99602A9F102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C5C6112-6FDA-4E7D-B040-B5DE402373A1}" type="datetime1">
              <a:rPr lang="en-US"/>
              <a:pPr/>
              <a:t>9/25/2012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631770-CB84-4C50-9F7E-D19030DCFB3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8084157-E2A7-4037-BAE6-CD8CF60D55C4}" type="datetime1">
              <a:rPr lang="en-US"/>
              <a:pPr/>
              <a:t>9/25/2012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E3AF98-B879-4C8F-852C-A3A38A618D6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CA083EB-7E29-4711-B14B-89589B2C37A3}" type="datetime1">
              <a:rPr lang="en-US"/>
              <a:pPr/>
              <a:t>9/25/2012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3DB6FC-0B9D-414E-BBC9-A6D0CDB9A68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A958FD3-FE54-4C9C-9CC8-F1B3C0505B30}" type="datetime1">
              <a:rPr lang="en-US"/>
              <a:pPr/>
              <a:t>9/25/2012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6DFE5F-5510-4102-A983-7CE05772BA9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5A9DE20-22F0-44AA-B454-0A3E3A787F00}" type="datetime1">
              <a:rPr lang="en-US"/>
              <a:pPr/>
              <a:t>9/25/2012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C43DCE-21A0-4BD3-B1E5-78B3962ABFF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fld id="{0CB640B1-8F3F-4FE4-808E-C7193D04D7FD}" type="datetime1">
              <a:rPr lang="en-US"/>
              <a:pPr/>
              <a:t>9/25/2012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fld id="{BEBF93D6-E760-415C-98EE-C8B32E554DB8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Agreement Practice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6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</a:rPr>
              <a:t>Examencito</a:t>
            </a:r>
            <a:endParaRPr lang="en-US" sz="6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9144000" cy="5791200"/>
          </a:xfrm>
        </p:spPr>
        <p:txBody>
          <a:bodyPr/>
          <a:lstStyle/>
          <a:p>
            <a:r>
              <a:rPr lang="en-US" sz="4800" smtClean="0"/>
              <a:t>_____ helado no es horrible.</a:t>
            </a:r>
          </a:p>
          <a:p>
            <a:pPr lvl="1">
              <a:buFont typeface="Arial" charset="0"/>
              <a:buNone/>
            </a:pPr>
            <a:r>
              <a:rPr lang="en-US" sz="4400" smtClean="0"/>
              <a:t>  </a:t>
            </a:r>
            <a:r>
              <a:rPr lang="en-US" sz="4000" smtClean="0"/>
              <a:t>a. el	      b. la       c. los       d. las</a:t>
            </a:r>
          </a:p>
          <a:p>
            <a:r>
              <a:rPr lang="en-US" sz="4800" smtClean="0"/>
              <a:t>Ella es __________.</a:t>
            </a:r>
          </a:p>
          <a:p>
            <a:pPr lvl="1">
              <a:buFont typeface="Arial" charset="0"/>
              <a:buNone/>
            </a:pPr>
            <a:r>
              <a:rPr lang="en-US" sz="4400" smtClean="0"/>
              <a:t>   </a:t>
            </a:r>
            <a:r>
              <a:rPr lang="en-US" sz="4000" smtClean="0"/>
              <a:t>a. rubio    b. rubia   c. rubios    d. rubias</a:t>
            </a:r>
          </a:p>
          <a:p>
            <a:r>
              <a:rPr lang="en-US" sz="4800" smtClean="0"/>
              <a:t>Ellos son __________.	</a:t>
            </a:r>
          </a:p>
          <a:p>
            <a:pPr lvl="1">
              <a:buFont typeface="Arial" charset="0"/>
              <a:buNone/>
            </a:pPr>
            <a:r>
              <a:rPr lang="en-US" sz="4000" smtClean="0"/>
              <a:t>     a. alto     b. alta    c. altos    d. altas</a:t>
            </a:r>
          </a:p>
          <a:p>
            <a:endParaRPr lang="en-US" sz="4800" smtClean="0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04800" y="1143000"/>
            <a:ext cx="1843088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Calibri" charset="0"/>
              </a:rPr>
              <a:t>El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590800" y="2819400"/>
            <a:ext cx="1843088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Calibri" charset="0"/>
              </a:rPr>
              <a:t>rubia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276600" y="4419600"/>
            <a:ext cx="1843088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Calibri" charset="0"/>
              </a:rPr>
              <a:t>altos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6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</a:rPr>
              <a:t>Carro</a:t>
            </a:r>
            <a:endParaRPr lang="en-US" sz="6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/>
          <a:lstStyle/>
          <a:p>
            <a:r>
              <a:rPr lang="en-US" sz="4400" smtClean="0"/>
              <a:t>Masculine or Feminine?</a:t>
            </a:r>
          </a:p>
          <a:p>
            <a:r>
              <a:rPr lang="en-US" sz="4400" smtClean="0"/>
              <a:t>Singular or Plural?</a:t>
            </a:r>
          </a:p>
          <a:p>
            <a:r>
              <a:rPr lang="en-US" sz="4400" smtClean="0"/>
              <a:t>El, la, los, las?</a:t>
            </a:r>
          </a:p>
          <a:p>
            <a:r>
              <a:rPr lang="en-US" sz="4400" smtClean="0"/>
              <a:t>Rojo, roja, rojos, rojas?</a:t>
            </a:r>
          </a:p>
          <a:p>
            <a:pPr>
              <a:buFont typeface="Arial" charset="0"/>
              <a:buNone/>
            </a:pPr>
            <a:r>
              <a:rPr lang="en-US" sz="4800" b="1" i="1" smtClean="0"/>
              <a:t>           El carro es rojo</a:t>
            </a:r>
          </a:p>
          <a:p>
            <a:pPr>
              <a:buFont typeface="Arial" charset="0"/>
              <a:buNone/>
            </a:pPr>
            <a:r>
              <a:rPr lang="en-US" sz="4800" b="1" i="1" smtClean="0"/>
              <a:t>            The car is red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6172200" y="1600200"/>
            <a:ext cx="253841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b="1">
                <a:latin typeface="Calibri" charset="0"/>
              </a:rPr>
              <a:t>Masculine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724400" y="2514600"/>
            <a:ext cx="253841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b="1">
                <a:latin typeface="Calibri" charset="0"/>
              </a:rPr>
              <a:t>Singular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810000" y="3222625"/>
            <a:ext cx="253841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b="1">
                <a:latin typeface="Calibri" charset="0"/>
              </a:rPr>
              <a:t>El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791200" y="4114800"/>
            <a:ext cx="253841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b="1">
                <a:latin typeface="Calibri" charset="0"/>
              </a:rPr>
              <a:t>Rojo</a:t>
            </a:r>
          </a:p>
        </p:txBody>
      </p:sp>
      <p:pic>
        <p:nvPicPr>
          <p:cNvPr id="14344" name="Picture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86400" y="4495800"/>
            <a:ext cx="36576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Música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/>
          <a:lstStyle/>
          <a:p>
            <a:r>
              <a:rPr lang="en-US" sz="4400" smtClean="0"/>
              <a:t>Masculine or Feminine?</a:t>
            </a:r>
          </a:p>
          <a:p>
            <a:r>
              <a:rPr lang="en-US" sz="4400" smtClean="0"/>
              <a:t>Singular or Plural?</a:t>
            </a:r>
          </a:p>
          <a:p>
            <a:r>
              <a:rPr lang="en-US" sz="4400" smtClean="0"/>
              <a:t>El, la, los, las?</a:t>
            </a:r>
          </a:p>
          <a:p>
            <a:r>
              <a:rPr lang="en-US" sz="4400" smtClean="0"/>
              <a:t>Bueno, buena, buenos, buenas?</a:t>
            </a:r>
          </a:p>
          <a:p>
            <a:pPr>
              <a:buFont typeface="Arial" charset="0"/>
              <a:buNone/>
            </a:pPr>
            <a:r>
              <a:rPr lang="en-US" sz="4800" b="1" i="1" smtClean="0"/>
              <a:t>        La música es buena</a:t>
            </a:r>
          </a:p>
          <a:p>
            <a:pPr>
              <a:buFont typeface="Arial" charset="0"/>
              <a:buNone/>
            </a:pPr>
            <a:r>
              <a:rPr lang="en-US" sz="4800" b="1" i="1" smtClean="0"/>
              <a:t>         The music is good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6172200" y="1600200"/>
            <a:ext cx="253841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b="1">
                <a:latin typeface="Calibri" charset="0"/>
              </a:rPr>
              <a:t>Feminine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724400" y="2514600"/>
            <a:ext cx="253841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b="1">
                <a:latin typeface="Calibri" charset="0"/>
              </a:rPr>
              <a:t>Singular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810000" y="3222625"/>
            <a:ext cx="253841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b="1">
                <a:latin typeface="Calibri" charset="0"/>
              </a:rPr>
              <a:t>La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7696200" y="4114800"/>
            <a:ext cx="17018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b="1">
                <a:latin typeface="Calibri" charset="0"/>
              </a:rPr>
              <a:t>Buena</a:t>
            </a:r>
          </a:p>
        </p:txBody>
      </p:sp>
      <p:pic>
        <p:nvPicPr>
          <p:cNvPr id="15368" name="Picture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24600" y="4572000"/>
            <a:ext cx="2581275" cy="258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6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</a:rPr>
              <a:t>Libros</a:t>
            </a:r>
            <a:endParaRPr lang="en-US" sz="6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/>
          <a:lstStyle/>
          <a:p>
            <a:r>
              <a:rPr lang="en-US" sz="4400" smtClean="0"/>
              <a:t>Masculine or Feminine?</a:t>
            </a:r>
          </a:p>
          <a:p>
            <a:r>
              <a:rPr lang="en-US" sz="4400" smtClean="0"/>
              <a:t>Singular or Plural?</a:t>
            </a:r>
          </a:p>
          <a:p>
            <a:r>
              <a:rPr lang="en-US" sz="4400" smtClean="0"/>
              <a:t>El, la, los, las?</a:t>
            </a:r>
          </a:p>
          <a:p>
            <a:r>
              <a:rPr lang="en-US" sz="4400" smtClean="0"/>
              <a:t>Interesante, interesantes?</a:t>
            </a:r>
          </a:p>
          <a:p>
            <a:pPr>
              <a:buFont typeface="Arial" charset="0"/>
              <a:buNone/>
            </a:pPr>
            <a:r>
              <a:rPr lang="en-US" sz="4800" b="1" i="1" smtClean="0"/>
              <a:t> Los libros son interesantes</a:t>
            </a:r>
          </a:p>
          <a:p>
            <a:pPr>
              <a:buFont typeface="Arial" charset="0"/>
              <a:buNone/>
            </a:pPr>
            <a:r>
              <a:rPr lang="en-US" sz="4800" b="1" i="1" smtClean="0"/>
              <a:t>The books are interesting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6172200" y="1600200"/>
            <a:ext cx="253841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b="1">
                <a:latin typeface="Calibri" charset="0"/>
              </a:rPr>
              <a:t>Masculine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724400" y="2514600"/>
            <a:ext cx="253841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b="1">
                <a:latin typeface="Calibri" charset="0"/>
              </a:rPr>
              <a:t>Plural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810000" y="3222625"/>
            <a:ext cx="253841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b="1">
                <a:latin typeface="Calibri" charset="0"/>
              </a:rPr>
              <a:t>Los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324600" y="4114800"/>
            <a:ext cx="291941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b="1">
                <a:latin typeface="Calibri" charset="0"/>
              </a:rPr>
              <a:t>Interesantes</a:t>
            </a:r>
          </a:p>
        </p:txBody>
      </p:sp>
      <p:pic>
        <p:nvPicPr>
          <p:cNvPr id="16392" name="Picture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62813" y="4822825"/>
            <a:ext cx="1739900" cy="166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Película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/>
          <a:lstStyle/>
          <a:p>
            <a:r>
              <a:rPr lang="en-US" sz="4400" smtClean="0"/>
              <a:t>Masculine or Feminine?</a:t>
            </a:r>
          </a:p>
          <a:p>
            <a:r>
              <a:rPr lang="en-US" sz="4400" smtClean="0"/>
              <a:t>Singular or Plural?</a:t>
            </a:r>
          </a:p>
          <a:p>
            <a:r>
              <a:rPr lang="en-US" sz="4400" smtClean="0"/>
              <a:t>El, la, los, las?</a:t>
            </a:r>
          </a:p>
          <a:p>
            <a:r>
              <a:rPr lang="en-US" sz="4400" smtClean="0"/>
              <a:t>Malo, mala, malos, malas?</a:t>
            </a:r>
          </a:p>
          <a:p>
            <a:pPr>
              <a:buFont typeface="Arial" charset="0"/>
              <a:buNone/>
            </a:pPr>
            <a:r>
              <a:rPr lang="en-US" sz="4800" b="1" i="1" smtClean="0"/>
              <a:t>           La película es mala.</a:t>
            </a:r>
          </a:p>
          <a:p>
            <a:pPr>
              <a:buFont typeface="Arial" charset="0"/>
              <a:buNone/>
            </a:pPr>
            <a:r>
              <a:rPr lang="en-US" sz="4800" b="1" i="1" smtClean="0"/>
              <a:t>            The movie is bad.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6172200" y="1600200"/>
            <a:ext cx="253841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b="1">
                <a:latin typeface="Calibri" charset="0"/>
              </a:rPr>
              <a:t>Feminine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724400" y="2514600"/>
            <a:ext cx="253841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b="1">
                <a:latin typeface="Calibri" charset="0"/>
              </a:rPr>
              <a:t>Singular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810000" y="3222625"/>
            <a:ext cx="253841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b="1">
                <a:latin typeface="Calibri" charset="0"/>
              </a:rPr>
              <a:t>La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553200" y="4114800"/>
            <a:ext cx="253841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b="1">
                <a:latin typeface="Calibri" charset="0"/>
              </a:rPr>
              <a:t>Mala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</a:rPr>
              <a:t>Comida china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/>
          <a:lstStyle/>
          <a:p>
            <a:r>
              <a:rPr lang="en-US" sz="4400" smtClean="0"/>
              <a:t>Masculine or Feminine?</a:t>
            </a:r>
          </a:p>
          <a:p>
            <a:r>
              <a:rPr lang="en-US" sz="4400" smtClean="0"/>
              <a:t>Singular or Plural?</a:t>
            </a:r>
          </a:p>
          <a:p>
            <a:r>
              <a:rPr lang="en-US" sz="4400" smtClean="0"/>
              <a:t>El, la, los, las?</a:t>
            </a:r>
          </a:p>
          <a:p>
            <a:r>
              <a:rPr lang="en-US" sz="4400" smtClean="0"/>
              <a:t>Delicioso, deliciosa?</a:t>
            </a:r>
          </a:p>
          <a:p>
            <a:pPr>
              <a:buFont typeface="Arial" charset="0"/>
              <a:buNone/>
            </a:pPr>
            <a:r>
              <a:rPr lang="en-US" sz="4800" b="1" i="1" smtClean="0"/>
              <a:t>La comida china es deliciosa.</a:t>
            </a:r>
          </a:p>
          <a:p>
            <a:pPr>
              <a:buFont typeface="Arial" charset="0"/>
              <a:buNone/>
            </a:pPr>
            <a:r>
              <a:rPr lang="en-US" sz="4800" b="1" i="1" smtClean="0"/>
              <a:t>The chinese food is delicious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6172200" y="1600200"/>
            <a:ext cx="253841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b="1">
                <a:latin typeface="Calibri" charset="0"/>
              </a:rPr>
              <a:t>Feminine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724400" y="2514600"/>
            <a:ext cx="253841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b="1">
                <a:latin typeface="Calibri" charset="0"/>
              </a:rPr>
              <a:t>Singular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736975" y="3222625"/>
            <a:ext cx="261143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b="1">
                <a:latin typeface="Calibri" charset="0"/>
              </a:rPr>
              <a:t>La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257800" y="4114800"/>
            <a:ext cx="253841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b="1">
                <a:latin typeface="Calibri" charset="0"/>
              </a:rPr>
              <a:t>Deliciosa</a:t>
            </a:r>
          </a:p>
        </p:txBody>
      </p:sp>
      <p:pic>
        <p:nvPicPr>
          <p:cNvPr id="18440" name="Picture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96213" y="3943350"/>
            <a:ext cx="133985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6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</a:rPr>
              <a:t>Verduras</a:t>
            </a:r>
            <a:endParaRPr lang="en-US" sz="6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/>
          <a:lstStyle/>
          <a:p>
            <a:r>
              <a:rPr lang="en-US" sz="4200" smtClean="0"/>
              <a:t>Masculine or Feminine?</a:t>
            </a:r>
          </a:p>
          <a:p>
            <a:r>
              <a:rPr lang="en-US" sz="4200" smtClean="0"/>
              <a:t>Singular or Plural?</a:t>
            </a:r>
          </a:p>
          <a:p>
            <a:r>
              <a:rPr lang="en-US" sz="4200" smtClean="0"/>
              <a:t>El, la, los, las?</a:t>
            </a:r>
          </a:p>
          <a:p>
            <a:r>
              <a:rPr lang="en-US" sz="4200" smtClean="0"/>
              <a:t>Bueno, buena, buenos, buenas?</a:t>
            </a:r>
          </a:p>
          <a:p>
            <a:pPr>
              <a:buFont typeface="Arial" charset="0"/>
              <a:buNone/>
            </a:pPr>
            <a:r>
              <a:rPr lang="en-US" sz="4200" b="1" i="1" smtClean="0"/>
              <a:t>     Las verduras son buenas</a:t>
            </a:r>
          </a:p>
          <a:p>
            <a:pPr>
              <a:buFont typeface="Arial" charset="0"/>
              <a:buNone/>
            </a:pPr>
            <a:r>
              <a:rPr lang="en-US" sz="4200" b="1" i="1" smtClean="0"/>
              <a:t>     The vegetables are good.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5715000" y="1676400"/>
            <a:ext cx="253841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b="1">
                <a:latin typeface="Calibri" charset="0"/>
              </a:rPr>
              <a:t>Feminine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495800" y="2362200"/>
            <a:ext cx="253841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b="1">
                <a:latin typeface="Calibri" charset="0"/>
              </a:rPr>
              <a:t>Plural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505200" y="3200400"/>
            <a:ext cx="253841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b="1">
                <a:latin typeface="Calibri" charset="0"/>
              </a:rPr>
              <a:t>Las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7467600" y="3962400"/>
            <a:ext cx="253841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b="1">
                <a:latin typeface="Calibri" charset="0"/>
              </a:rPr>
              <a:t>Buenas</a:t>
            </a:r>
          </a:p>
        </p:txBody>
      </p:sp>
      <p:pic>
        <p:nvPicPr>
          <p:cNvPr id="19464" name="Picture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08763" y="5318125"/>
            <a:ext cx="1173162" cy="123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5" name="Picture 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27963" y="5438775"/>
            <a:ext cx="858837" cy="111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6" name="Picture 10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34213" y="4670425"/>
            <a:ext cx="933450" cy="1049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6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</a:rPr>
              <a:t>Animales</a:t>
            </a:r>
            <a:endParaRPr lang="en-US" sz="6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/>
          <a:lstStyle/>
          <a:p>
            <a:r>
              <a:rPr lang="en-US" sz="4400" smtClean="0"/>
              <a:t>Masculine or Feminine?</a:t>
            </a:r>
          </a:p>
          <a:p>
            <a:r>
              <a:rPr lang="en-US" sz="4400" smtClean="0"/>
              <a:t>Singular or Plural?</a:t>
            </a:r>
          </a:p>
          <a:p>
            <a:r>
              <a:rPr lang="en-US" sz="4400" smtClean="0"/>
              <a:t>El, la, los, las?</a:t>
            </a:r>
          </a:p>
          <a:p>
            <a:r>
              <a:rPr lang="en-US" sz="4400" smtClean="0"/>
              <a:t>Gusta o Gustan?</a:t>
            </a:r>
          </a:p>
          <a:p>
            <a:pPr>
              <a:buFont typeface="Arial" charset="0"/>
              <a:buNone/>
            </a:pPr>
            <a:r>
              <a:rPr lang="en-US" sz="4800" b="1" i="1" smtClean="0"/>
              <a:t>Me gustan los animales.</a:t>
            </a:r>
          </a:p>
          <a:p>
            <a:pPr>
              <a:buFont typeface="Arial" charset="0"/>
              <a:buNone/>
            </a:pPr>
            <a:r>
              <a:rPr lang="en-US" sz="4800" b="1" i="1" smtClean="0"/>
              <a:t>I like animals.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6172200" y="1600200"/>
            <a:ext cx="253841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b="1">
                <a:latin typeface="Calibri" charset="0"/>
              </a:rPr>
              <a:t>Masculine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724400" y="2514600"/>
            <a:ext cx="253841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b="1">
                <a:latin typeface="Calibri" charset="0"/>
              </a:rPr>
              <a:t>Plural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810000" y="3222625"/>
            <a:ext cx="253841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b="1">
                <a:latin typeface="Calibri" charset="0"/>
              </a:rPr>
              <a:t>Los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343400" y="4114800"/>
            <a:ext cx="253841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b="1">
                <a:latin typeface="Calibri" charset="0"/>
              </a:rPr>
              <a:t>Gustan</a:t>
            </a:r>
          </a:p>
        </p:txBody>
      </p:sp>
      <p:pic>
        <p:nvPicPr>
          <p:cNvPr id="20488" name="Picture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34313" y="3484563"/>
            <a:ext cx="1309687" cy="176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9" name="Picture 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72200" y="5251450"/>
            <a:ext cx="1392238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0" name="Picture 10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02375" y="3484563"/>
            <a:ext cx="1422400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1" name="Picture 1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24775" y="5251450"/>
            <a:ext cx="985838" cy="160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6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</a:rPr>
              <a:t>Examencito</a:t>
            </a:r>
            <a:endParaRPr lang="en-US" sz="6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9144000" cy="5791200"/>
          </a:xfrm>
        </p:spPr>
        <p:txBody>
          <a:bodyPr/>
          <a:lstStyle/>
          <a:p>
            <a:r>
              <a:rPr lang="en-US" sz="4800" smtClean="0"/>
              <a:t>______ muchachos son altos.</a:t>
            </a:r>
          </a:p>
          <a:p>
            <a:pPr lvl="1">
              <a:buFont typeface="Arial" charset="0"/>
              <a:buNone/>
            </a:pPr>
            <a:r>
              <a:rPr lang="en-US" sz="4400" smtClean="0"/>
              <a:t>   a. el	    b. la     c. los     d. las</a:t>
            </a:r>
          </a:p>
          <a:p>
            <a:r>
              <a:rPr lang="en-US" sz="4800" smtClean="0"/>
              <a:t>La música es _________.</a:t>
            </a:r>
          </a:p>
          <a:p>
            <a:pPr lvl="1">
              <a:buFont typeface="Arial" charset="0"/>
              <a:buNone/>
            </a:pPr>
            <a:r>
              <a:rPr lang="en-US" sz="4400" smtClean="0"/>
              <a:t>   a. bueno    b. buena    c. buenos   </a:t>
            </a:r>
          </a:p>
          <a:p>
            <a:r>
              <a:rPr lang="en-US" sz="4800" smtClean="0"/>
              <a:t>______ fiestas son fenomenales.</a:t>
            </a:r>
          </a:p>
          <a:p>
            <a:pPr lvl="1">
              <a:buFont typeface="Arial" charset="0"/>
              <a:buNone/>
            </a:pPr>
            <a:r>
              <a:rPr lang="en-US" sz="4400" smtClean="0"/>
              <a:t>    a. el	    b. la     c. los     d. las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57200" y="1066800"/>
            <a:ext cx="1843088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Calibri" charset="0"/>
              </a:rPr>
              <a:t>Los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4114800" y="2819400"/>
            <a:ext cx="1843088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Calibri" charset="0"/>
              </a:rPr>
              <a:t>buena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457200" y="4419600"/>
            <a:ext cx="1843088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Calibri" charset="0"/>
              </a:rPr>
              <a:t>Las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/>
      <p:bldP spid="10" grpId="0"/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</TotalTime>
  <Words>293</Words>
  <Application>Microsoft Office PowerPoint</Application>
  <PresentationFormat>On-screen Show (4:3)</PresentationFormat>
  <Paragraphs>98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Calibri</vt:lpstr>
      <vt:lpstr>ＭＳ Ｐゴシック</vt:lpstr>
      <vt:lpstr>Arial</vt:lpstr>
      <vt:lpstr>Office Theme</vt:lpstr>
      <vt:lpstr>Agreement Practice</vt:lpstr>
      <vt:lpstr>Carro</vt:lpstr>
      <vt:lpstr>Música</vt:lpstr>
      <vt:lpstr>Libros</vt:lpstr>
      <vt:lpstr>Película</vt:lpstr>
      <vt:lpstr>Comida china</vt:lpstr>
      <vt:lpstr>Verduras</vt:lpstr>
      <vt:lpstr>Animales</vt:lpstr>
      <vt:lpstr>Examencito</vt:lpstr>
      <vt:lpstr>Examencito</vt:lpstr>
    </vt:vector>
  </TitlesOfParts>
  <Company>Wachusett Regional High School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Agreement Practice</dc:title>
  <dc:creator>K Cross</dc:creator>
  <cp:lastModifiedBy>aford</cp:lastModifiedBy>
  <cp:revision>3</cp:revision>
  <dcterms:created xsi:type="dcterms:W3CDTF">2009-12-10T19:25:55Z</dcterms:created>
  <dcterms:modified xsi:type="dcterms:W3CDTF">2012-09-25T17:34:22Z</dcterms:modified>
</cp:coreProperties>
</file>