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4"/>
  </p:handoutMasterIdLst>
  <p:sldIdLst>
    <p:sldId id="256" r:id="rId2"/>
    <p:sldId id="257" r:id="rId3"/>
    <p:sldId id="279" r:id="rId4"/>
    <p:sldId id="258" r:id="rId5"/>
    <p:sldId id="280" r:id="rId6"/>
    <p:sldId id="271" r:id="rId7"/>
    <p:sldId id="281" r:id="rId8"/>
    <p:sldId id="318" r:id="rId9"/>
    <p:sldId id="319" r:id="rId10"/>
    <p:sldId id="259" r:id="rId11"/>
    <p:sldId id="282" r:id="rId12"/>
    <p:sldId id="260" r:id="rId13"/>
    <p:sldId id="283" r:id="rId14"/>
    <p:sldId id="261" r:id="rId15"/>
    <p:sldId id="284" r:id="rId16"/>
    <p:sldId id="285" r:id="rId17"/>
    <p:sldId id="286" r:id="rId18"/>
    <p:sldId id="262" r:id="rId19"/>
    <p:sldId id="287" r:id="rId20"/>
    <p:sldId id="263" r:id="rId21"/>
    <p:sldId id="288" r:id="rId22"/>
    <p:sldId id="264" r:id="rId23"/>
    <p:sldId id="289" r:id="rId24"/>
    <p:sldId id="265" r:id="rId25"/>
    <p:sldId id="290" r:id="rId26"/>
    <p:sldId id="266" r:id="rId27"/>
    <p:sldId id="291" r:id="rId28"/>
    <p:sldId id="267" r:id="rId29"/>
    <p:sldId id="292" r:id="rId30"/>
    <p:sldId id="268" r:id="rId31"/>
    <p:sldId id="293" r:id="rId32"/>
    <p:sldId id="294" r:id="rId33"/>
    <p:sldId id="295" r:id="rId34"/>
    <p:sldId id="274" r:id="rId35"/>
    <p:sldId id="296" r:id="rId36"/>
    <p:sldId id="297" r:id="rId37"/>
    <p:sldId id="275" r:id="rId38"/>
    <p:sldId id="269" r:id="rId39"/>
    <p:sldId id="298" r:id="rId40"/>
    <p:sldId id="276" r:id="rId41"/>
    <p:sldId id="299" r:id="rId42"/>
    <p:sldId id="277" r:id="rId43"/>
    <p:sldId id="300" r:id="rId44"/>
    <p:sldId id="278" r:id="rId45"/>
    <p:sldId id="301" r:id="rId46"/>
    <p:sldId id="273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7" r:id="rId62"/>
    <p:sldId id="31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1" autoAdjust="0"/>
    <p:restoredTop sz="94660"/>
  </p:normalViewPr>
  <p:slideViewPr>
    <p:cSldViewPr>
      <p:cViewPr varScale="1">
        <p:scale>
          <a:sx n="68" d="100"/>
          <a:sy n="68" d="100"/>
        </p:scale>
        <p:origin x="6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3D068-99BD-421E-BB58-288ED052C276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B9D99-9305-43C5-B7AB-EADC541DB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7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05F-5DF7-45F1-8392-512769399B9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68E0-B7BC-4068-9374-E2A53ADB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05F-5DF7-45F1-8392-512769399B9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68E0-B7BC-4068-9374-E2A53ADB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05F-5DF7-45F1-8392-512769399B9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68E0-B7BC-4068-9374-E2A53ADB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05F-5DF7-45F1-8392-512769399B9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68E0-B7BC-4068-9374-E2A53ADB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05F-5DF7-45F1-8392-512769399B9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68E0-B7BC-4068-9374-E2A53ADB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05F-5DF7-45F1-8392-512769399B9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68E0-B7BC-4068-9374-E2A53ADB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05F-5DF7-45F1-8392-512769399B9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68E0-B7BC-4068-9374-E2A53ADB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05F-5DF7-45F1-8392-512769399B9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68E0-B7BC-4068-9374-E2A53ADB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05F-5DF7-45F1-8392-512769399B9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68E0-B7BC-4068-9374-E2A53ADB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05F-5DF7-45F1-8392-512769399B9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68E0-B7BC-4068-9374-E2A53ADB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05F-5DF7-45F1-8392-512769399B9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68E0-B7BC-4068-9374-E2A53ADB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605F-5DF7-45F1-8392-512769399B9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68E0-B7BC-4068-9374-E2A53ADB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youtu.be/0ZcZVugtF6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youtu.be/0ZcZVugtF6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youtu.be/YT6InvLJUz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youtu.be/YT6InvLJUz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youtu.be/ndKDAXvGVo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EritD9SviMc" TargetMode="External"/><Relationship Id="rId2" Type="http://schemas.openxmlformats.org/officeDocument/2006/relationships/hyperlink" Target="http://www.hulu.com/watch/16388/saturday-night-live-surprise-par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oXvsjUenkak" TargetMode="External"/><Relationship Id="rId2" Type="http://schemas.openxmlformats.org/officeDocument/2006/relationships/hyperlink" Target="http://youtu.be/4h_sGue3_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youtu.be/tiZn75j-p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youtu.be/6Igtyy3iIl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youtu.be/ihxRpIb4Zhk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youtu.be/oXvsjUenka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youtu.be/oXvsjUenka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youtu.be/w84aZsFI-s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youtu.be/rpn0VnDRrKU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youtu.be/rpn0VnDRrK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youtu.be/UfcNoMnKjr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youtu.be/F5qaxpNfOVo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youtu.be/F5qaxpNfOVo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youtu.be/lGBtc53nFx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youtu.be/JZjsrO-U7eo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ian6NyXpszw" TargetMode="External"/><Relationship Id="rId2" Type="http://schemas.openxmlformats.org/officeDocument/2006/relationships/hyperlink" Target="http://youtu.be/UfcNoMnKj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¡Exprésate! UNO</a:t>
            </a:r>
            <a:br>
              <a:rPr lang="en-US" dirty="0" smtClean="0"/>
            </a:br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9-2</a:t>
            </a:r>
          </a:p>
          <a:p>
            <a:r>
              <a:rPr lang="en-US" dirty="0" smtClean="0"/>
              <a:t>Preparing for a Party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show pictures</a:t>
            </a:r>
            <a:endParaRPr lang="en-US" dirty="0"/>
          </a:p>
        </p:txBody>
      </p:sp>
      <p:pic>
        <p:nvPicPr>
          <p:cNvPr id="4" name="Content Placeholder 3" descr="showing pictur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1981200" y="1752600"/>
            <a:ext cx="4509989" cy="3390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show pictures</a:t>
            </a:r>
            <a:br>
              <a:rPr lang="en-US" dirty="0" smtClean="0"/>
            </a:br>
            <a:r>
              <a:rPr lang="en-US" dirty="0" err="1" smtClean="0"/>
              <a:t>enseñar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endParaRPr lang="en-US" dirty="0"/>
          </a:p>
        </p:txBody>
      </p:sp>
      <p:pic>
        <p:nvPicPr>
          <p:cNvPr id="4" name="Content Placeholder 3" descr="showing pictur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1981200" y="3124200"/>
            <a:ext cx="4509989" cy="3390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talk, to chat</a:t>
            </a:r>
            <a:endParaRPr lang="en-US" dirty="0"/>
          </a:p>
        </p:txBody>
      </p:sp>
      <p:pic>
        <p:nvPicPr>
          <p:cNvPr id="4" name="Content Placeholder 3" descr="talk chat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2743200" y="2362200"/>
            <a:ext cx="3370385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talk, to chat</a:t>
            </a:r>
            <a:br>
              <a:rPr lang="en-US" dirty="0" smtClean="0"/>
            </a:br>
            <a:r>
              <a:rPr lang="en-US" dirty="0" err="1" smtClean="0"/>
              <a:t>charlar</a:t>
            </a:r>
            <a:endParaRPr lang="en-US" dirty="0"/>
          </a:p>
        </p:txBody>
      </p:sp>
      <p:pic>
        <p:nvPicPr>
          <p:cNvPr id="4" name="Content Placeholder 3" descr="talk chat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2743200" y="2362200"/>
            <a:ext cx="3370385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tell jokes</a:t>
            </a:r>
            <a:endParaRPr lang="en-US" dirty="0"/>
          </a:p>
        </p:txBody>
      </p:sp>
      <p:pic>
        <p:nvPicPr>
          <p:cNvPr id="4" name="Content Placeholder 3" descr="tell jokes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5000"/>
          </a:blip>
          <a:stretch>
            <a:fillRect/>
          </a:stretch>
        </p:blipFill>
        <p:spPr>
          <a:xfrm>
            <a:off x="2667000" y="2057400"/>
            <a:ext cx="3493340" cy="2937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tell jokes</a:t>
            </a:r>
            <a:br>
              <a:rPr lang="en-US" dirty="0" smtClean="0"/>
            </a:br>
            <a:r>
              <a:rPr lang="en-US" dirty="0" err="1" smtClean="0"/>
              <a:t>contar</a:t>
            </a:r>
            <a:r>
              <a:rPr lang="en-US" dirty="0" smtClean="0"/>
              <a:t> (</a:t>
            </a:r>
            <a:r>
              <a:rPr lang="en-US" dirty="0" err="1" smtClean="0"/>
              <a:t>ue</a:t>
            </a:r>
            <a:r>
              <a:rPr lang="en-US" dirty="0" smtClean="0"/>
              <a:t>) </a:t>
            </a:r>
            <a:r>
              <a:rPr lang="en-US" dirty="0" err="1" smtClean="0"/>
              <a:t>chistes</a:t>
            </a:r>
            <a:endParaRPr lang="en-US" dirty="0"/>
          </a:p>
        </p:txBody>
      </p:sp>
      <p:pic>
        <p:nvPicPr>
          <p:cNvPr id="4" name="Content Placeholder 3" descr="tell jokes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5000"/>
          </a:blip>
          <a:stretch>
            <a:fillRect/>
          </a:stretch>
        </p:blipFill>
        <p:spPr>
          <a:xfrm>
            <a:off x="2667000" y="2057400"/>
            <a:ext cx="3493340" cy="2937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Guests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guests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6000"/>
          </a:blip>
          <a:stretch>
            <a:fillRect/>
          </a:stretch>
        </p:blipFill>
        <p:spPr>
          <a:xfrm>
            <a:off x="4343400" y="3124200"/>
            <a:ext cx="4558145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Guests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Dinner Guests</a:t>
            </a:r>
            <a:endParaRPr lang="en-US" dirty="0"/>
          </a:p>
        </p:txBody>
      </p:sp>
      <p:pic>
        <p:nvPicPr>
          <p:cNvPr id="4" name="Content Placeholder 3" descr="guests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6000"/>
          </a:blip>
          <a:stretch>
            <a:fillRect/>
          </a:stretch>
        </p:blipFill>
        <p:spPr>
          <a:xfrm>
            <a:off x="4343400" y="3124200"/>
            <a:ext cx="4558145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anniversary</a:t>
            </a:r>
            <a:endParaRPr lang="en-US" dirty="0"/>
          </a:p>
        </p:txBody>
      </p:sp>
      <p:pic>
        <p:nvPicPr>
          <p:cNvPr id="4" name="Content Placeholder 3" descr="annivers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286000"/>
            <a:ext cx="4112871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Anniversary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aniversario</a:t>
            </a:r>
            <a:endParaRPr lang="en-US" dirty="0"/>
          </a:p>
        </p:txBody>
      </p:sp>
      <p:pic>
        <p:nvPicPr>
          <p:cNvPr id="4" name="Content Placeholder 3" descr="annivers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286000"/>
            <a:ext cx="4112871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send invitations</a:t>
            </a:r>
            <a:endParaRPr lang="en-US" dirty="0"/>
          </a:p>
        </p:txBody>
      </p:sp>
      <p:pic>
        <p:nvPicPr>
          <p:cNvPr id="4" name="Content Placeholder 3" descr="post office drop box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066800" y="2209800"/>
            <a:ext cx="1986053" cy="2514600"/>
          </a:xfrm>
        </p:spPr>
      </p:pic>
      <p:sp>
        <p:nvSpPr>
          <p:cNvPr id="5" name="Plus 4"/>
          <p:cNvSpPr/>
          <p:nvPr/>
        </p:nvSpPr>
        <p:spPr>
          <a:xfrm>
            <a:off x="3657600" y="31242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nviti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590800"/>
            <a:ext cx="3292522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en-US" dirty="0" smtClean="0"/>
              <a:t>Wedding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Wedding Reception Dance</a:t>
            </a:r>
            <a:endParaRPr lang="en-US" dirty="0"/>
          </a:p>
        </p:txBody>
      </p:sp>
      <p:pic>
        <p:nvPicPr>
          <p:cNvPr id="4" name="Content Placeholder 3" descr="wedding 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1000"/>
          </a:blip>
          <a:stretch>
            <a:fillRect/>
          </a:stretch>
        </p:blipFill>
        <p:spPr>
          <a:xfrm>
            <a:off x="304800" y="2514600"/>
            <a:ext cx="2325779" cy="4012309"/>
          </a:xfrm>
        </p:spPr>
      </p:pic>
      <p:pic>
        <p:nvPicPr>
          <p:cNvPr id="5" name="Picture 4" descr="wedding 2.jpg"/>
          <p:cNvPicPr>
            <a:picLocks noChangeAspect="1"/>
          </p:cNvPicPr>
          <p:nvPr/>
        </p:nvPicPr>
        <p:blipFill>
          <a:blip r:embed="rId4" cstate="print">
            <a:lum bright="21000"/>
          </a:blip>
          <a:stretch>
            <a:fillRect/>
          </a:stretch>
        </p:blipFill>
        <p:spPr>
          <a:xfrm>
            <a:off x="4191000" y="3505200"/>
            <a:ext cx="402531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Wedding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boda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Wedding Reception Dance</a:t>
            </a:r>
            <a:endParaRPr lang="en-US" dirty="0"/>
          </a:p>
        </p:txBody>
      </p:sp>
      <p:pic>
        <p:nvPicPr>
          <p:cNvPr id="4" name="Content Placeholder 3" descr="wedding 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1000"/>
          </a:blip>
          <a:stretch>
            <a:fillRect/>
          </a:stretch>
        </p:blipFill>
        <p:spPr>
          <a:xfrm>
            <a:off x="304800" y="2514600"/>
            <a:ext cx="2325779" cy="4012309"/>
          </a:xfrm>
        </p:spPr>
      </p:pic>
      <p:pic>
        <p:nvPicPr>
          <p:cNvPr id="5" name="Picture 4" descr="wedding 2.jpg"/>
          <p:cNvPicPr>
            <a:picLocks noChangeAspect="1"/>
          </p:cNvPicPr>
          <p:nvPr/>
        </p:nvPicPr>
        <p:blipFill>
          <a:blip r:embed="rId4" cstate="print">
            <a:lum bright="21000"/>
          </a:blip>
          <a:stretch>
            <a:fillRect/>
          </a:stretch>
        </p:blipFill>
        <p:spPr>
          <a:xfrm>
            <a:off x="4191000" y="3505200"/>
            <a:ext cx="402531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</a:t>
            </a:r>
            <a:endParaRPr lang="en-US" dirty="0"/>
          </a:p>
        </p:txBody>
      </p:sp>
      <p:pic>
        <p:nvPicPr>
          <p:cNvPr id="6" name="Content Placeholder 5" descr="birthday 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7000"/>
          </a:blip>
          <a:stretch>
            <a:fillRect/>
          </a:stretch>
        </p:blipFill>
        <p:spPr>
          <a:xfrm>
            <a:off x="914400" y="2819400"/>
            <a:ext cx="2593181" cy="3429000"/>
          </a:xfrm>
        </p:spPr>
      </p:pic>
      <p:pic>
        <p:nvPicPr>
          <p:cNvPr id="7" name="Picture 6" descr="birthday 2.jpg"/>
          <p:cNvPicPr>
            <a:picLocks noChangeAspect="1"/>
          </p:cNvPicPr>
          <p:nvPr/>
        </p:nvPicPr>
        <p:blipFill>
          <a:blip r:embed="rId3" cstate="print">
            <a:lum bright="18000"/>
          </a:blip>
          <a:stretch>
            <a:fillRect/>
          </a:stretch>
        </p:blipFill>
        <p:spPr>
          <a:xfrm>
            <a:off x="4343400" y="3276600"/>
            <a:ext cx="3535213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dirty="0" smtClean="0"/>
              <a:t>Birthday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cumpleaños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Birthday Blooper</a:t>
            </a:r>
            <a:endParaRPr lang="en-US" dirty="0"/>
          </a:p>
        </p:txBody>
      </p:sp>
      <p:pic>
        <p:nvPicPr>
          <p:cNvPr id="6" name="Content Placeholder 5" descr="birthday 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7000"/>
          </a:blip>
          <a:stretch>
            <a:fillRect/>
          </a:stretch>
        </p:blipFill>
        <p:spPr>
          <a:xfrm>
            <a:off x="914400" y="2819400"/>
            <a:ext cx="2593181" cy="3429000"/>
          </a:xfrm>
        </p:spPr>
      </p:pic>
      <p:pic>
        <p:nvPicPr>
          <p:cNvPr id="7" name="Picture 6" descr="birthday 2.jpg"/>
          <p:cNvPicPr>
            <a:picLocks noChangeAspect="1"/>
          </p:cNvPicPr>
          <p:nvPr/>
        </p:nvPicPr>
        <p:blipFill>
          <a:blip r:embed="rId4" cstate="print">
            <a:lum bright="18000"/>
          </a:blip>
          <a:stretch>
            <a:fillRect/>
          </a:stretch>
        </p:blipFill>
        <p:spPr>
          <a:xfrm>
            <a:off x="4343400" y="3276600"/>
            <a:ext cx="3535213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saint’s day</a:t>
            </a:r>
            <a:endParaRPr lang="en-US" dirty="0"/>
          </a:p>
        </p:txBody>
      </p:sp>
      <p:pic>
        <p:nvPicPr>
          <p:cNvPr id="4" name="Content Placeholder 3" descr="your saints da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1000"/>
          </a:blip>
          <a:stretch>
            <a:fillRect/>
          </a:stretch>
        </p:blipFill>
        <p:spPr>
          <a:xfrm>
            <a:off x="533400" y="3200400"/>
            <a:ext cx="3151981" cy="3151981"/>
          </a:xfrm>
        </p:spPr>
      </p:pic>
      <p:pic>
        <p:nvPicPr>
          <p:cNvPr id="5" name="Picture 4" descr="your saints day 2.jpg"/>
          <p:cNvPicPr>
            <a:picLocks noChangeAspect="1"/>
          </p:cNvPicPr>
          <p:nvPr/>
        </p:nvPicPr>
        <p:blipFill>
          <a:blip r:embed="rId3" cstate="print">
            <a:lum bright="13000"/>
          </a:blip>
          <a:stretch>
            <a:fillRect/>
          </a:stretch>
        </p:blipFill>
        <p:spPr>
          <a:xfrm>
            <a:off x="5486400" y="2590800"/>
            <a:ext cx="2775857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saint’s day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día</a:t>
            </a:r>
            <a:r>
              <a:rPr lang="en-US" dirty="0" smtClean="0"/>
              <a:t> de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santo</a:t>
            </a:r>
            <a:endParaRPr lang="en-US" dirty="0"/>
          </a:p>
        </p:txBody>
      </p:sp>
      <p:pic>
        <p:nvPicPr>
          <p:cNvPr id="4" name="Content Placeholder 3" descr="your saints da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1000"/>
          </a:blip>
          <a:stretch>
            <a:fillRect/>
          </a:stretch>
        </p:blipFill>
        <p:spPr>
          <a:xfrm>
            <a:off x="533400" y="3200400"/>
            <a:ext cx="3151981" cy="3151981"/>
          </a:xfrm>
        </p:spPr>
      </p:pic>
      <p:pic>
        <p:nvPicPr>
          <p:cNvPr id="5" name="Picture 4" descr="your saints day 2.jpg"/>
          <p:cNvPicPr>
            <a:picLocks noChangeAspect="1"/>
          </p:cNvPicPr>
          <p:nvPr/>
        </p:nvPicPr>
        <p:blipFill>
          <a:blip r:embed="rId3" cstate="print">
            <a:lum bright="13000"/>
          </a:blip>
          <a:stretch>
            <a:fillRect/>
          </a:stretch>
        </p:blipFill>
        <p:spPr>
          <a:xfrm>
            <a:off x="5486400" y="2590800"/>
            <a:ext cx="2775857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r>
              <a:rPr lang="en-US" dirty="0" smtClean="0"/>
              <a:t>Surprise party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SNL Surprise Party Skit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SNL Surprise Party </a:t>
            </a:r>
            <a:r>
              <a:rPr lang="en-US" dirty="0" err="1" smtClean="0">
                <a:hlinkClick r:id="rId3"/>
              </a:rPr>
              <a:t>Lipsync</a:t>
            </a:r>
            <a:endParaRPr lang="en-US" dirty="0"/>
          </a:p>
        </p:txBody>
      </p:sp>
      <p:pic>
        <p:nvPicPr>
          <p:cNvPr id="4" name="Content Placeholder 3" descr="surprise party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228600" y="3200400"/>
            <a:ext cx="33528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r>
              <a:rPr lang="en-US" dirty="0" smtClean="0"/>
              <a:t>Surprise party</a:t>
            </a:r>
            <a:br>
              <a:rPr lang="en-US" dirty="0" smtClean="0"/>
            </a:br>
            <a:r>
              <a:rPr lang="en-US" dirty="0" smtClean="0"/>
              <a:t>la fiesta </a:t>
            </a:r>
            <a:r>
              <a:rPr lang="en-US" dirty="0" err="1" smtClean="0"/>
              <a:t>sorpresa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SNL Surprise Party Skit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SNL Surprise Party </a:t>
            </a:r>
            <a:r>
              <a:rPr lang="en-US" dirty="0" err="1" smtClean="0">
                <a:hlinkClick r:id="rId3"/>
              </a:rPr>
              <a:t>Lipsync</a:t>
            </a:r>
            <a:endParaRPr lang="en-US" dirty="0"/>
          </a:p>
        </p:txBody>
      </p:sp>
      <p:pic>
        <p:nvPicPr>
          <p:cNvPr id="4" name="Content Placeholder 3" descr="surprise party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228600" y="3200400"/>
            <a:ext cx="33528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 smtClean="0"/>
              <a:t>graduation</a:t>
            </a:r>
            <a:endParaRPr lang="en-US" dirty="0"/>
          </a:p>
        </p:txBody>
      </p:sp>
      <p:pic>
        <p:nvPicPr>
          <p:cNvPr id="4" name="Content Placeholder 3" descr="graduati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990600" y="2133600"/>
            <a:ext cx="6986954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Graduation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graduación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Graduation Speech Blooper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graduation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1219200" y="2438400"/>
            <a:ext cx="6982445" cy="39598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send invitations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mandar</a:t>
            </a:r>
            <a:r>
              <a:rPr lang="en-US" dirty="0" smtClean="0"/>
              <a:t> </a:t>
            </a:r>
            <a:r>
              <a:rPr lang="en-US" dirty="0" err="1" smtClean="0"/>
              <a:t>invitaciones</a:t>
            </a:r>
            <a:endParaRPr lang="en-US" dirty="0"/>
          </a:p>
        </p:txBody>
      </p:sp>
      <p:pic>
        <p:nvPicPr>
          <p:cNvPr id="4" name="Content Placeholder 3" descr="post office drop box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066800" y="2209800"/>
            <a:ext cx="1986053" cy="2514600"/>
          </a:xfrm>
        </p:spPr>
      </p:pic>
      <p:sp>
        <p:nvSpPr>
          <p:cNvPr id="5" name="Plus 4"/>
          <p:cNvSpPr/>
          <p:nvPr/>
        </p:nvSpPr>
        <p:spPr>
          <a:xfrm>
            <a:off x="3657600" y="31242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nviti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590800"/>
            <a:ext cx="3292522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Girl’s 15</a:t>
            </a:r>
            <a:r>
              <a:rPr lang="en-US" baseline="30000" dirty="0" smtClean="0"/>
              <a:t>th</a:t>
            </a:r>
            <a:r>
              <a:rPr lang="en-US" dirty="0" smtClean="0"/>
              <a:t> birthday</a:t>
            </a:r>
            <a:endParaRPr lang="en-US" dirty="0"/>
          </a:p>
        </p:txBody>
      </p:sp>
      <p:pic>
        <p:nvPicPr>
          <p:cNvPr id="4" name="Content Placeholder 3" descr="quinceanera movie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5000"/>
          </a:blip>
          <a:stretch>
            <a:fillRect/>
          </a:stretch>
        </p:blipFill>
        <p:spPr>
          <a:xfrm>
            <a:off x="5486400" y="2438400"/>
            <a:ext cx="292498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5105400" cy="4068762"/>
          </a:xfrm>
        </p:spPr>
        <p:txBody>
          <a:bodyPr/>
          <a:lstStyle/>
          <a:p>
            <a:r>
              <a:rPr lang="en-US" dirty="0" smtClean="0"/>
              <a:t>Girl’s 15</a:t>
            </a:r>
            <a:r>
              <a:rPr lang="en-US" baseline="30000" dirty="0" smtClean="0"/>
              <a:t>th</a:t>
            </a:r>
            <a:r>
              <a:rPr lang="en-US" dirty="0" smtClean="0"/>
              <a:t> birthday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quinceañera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hlinkClick r:id="rId2"/>
              </a:rPr>
              <a:t>Quinceañera</a:t>
            </a:r>
            <a:r>
              <a:rPr lang="en-US" dirty="0" smtClean="0">
                <a:hlinkClick r:id="rId2"/>
              </a:rPr>
              <a:t> Dance</a:t>
            </a:r>
            <a:endParaRPr lang="en-US" dirty="0"/>
          </a:p>
        </p:txBody>
      </p:sp>
      <p:pic>
        <p:nvPicPr>
          <p:cNvPr id="4" name="Content Placeholder 3" descr="quinceanera movie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5000"/>
          </a:blip>
          <a:stretch>
            <a:fillRect/>
          </a:stretch>
        </p:blipFill>
        <p:spPr>
          <a:xfrm>
            <a:off x="5867400" y="533400"/>
            <a:ext cx="292498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/>
          <a:lstStyle/>
          <a:p>
            <a:r>
              <a:rPr lang="en-US" dirty="0" smtClean="0"/>
              <a:t>appetizers</a:t>
            </a:r>
            <a:endParaRPr lang="en-US" dirty="0"/>
          </a:p>
        </p:txBody>
      </p:sp>
      <p:pic>
        <p:nvPicPr>
          <p:cNvPr id="4" name="Content Placeholder 3" descr="appetizer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5000"/>
          </a:blip>
          <a:stretch>
            <a:fillRect/>
          </a:stretch>
        </p:blipFill>
        <p:spPr>
          <a:xfrm>
            <a:off x="2438400" y="3352800"/>
            <a:ext cx="3650842" cy="2832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/>
          <a:lstStyle/>
          <a:p>
            <a:r>
              <a:rPr lang="en-US" dirty="0" smtClean="0"/>
              <a:t>Appetizers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entremeses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>
                <a:hlinkClick r:id="rId2"/>
              </a:rPr>
              <a:t>Valentine Sushi</a:t>
            </a:r>
            <a:endParaRPr lang="en-US" dirty="0"/>
          </a:p>
        </p:txBody>
      </p:sp>
      <p:pic>
        <p:nvPicPr>
          <p:cNvPr id="4" name="Content Placeholder 3" descr="appetizer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5000"/>
          </a:blip>
          <a:stretch>
            <a:fillRect/>
          </a:stretch>
        </p:blipFill>
        <p:spPr>
          <a:xfrm>
            <a:off x="2438400" y="3352800"/>
            <a:ext cx="3650842" cy="2832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/>
          </a:bodyPr>
          <a:lstStyle/>
          <a:p>
            <a:r>
              <a:rPr lang="en-US" dirty="0" smtClean="0"/>
              <a:t>Turnover-like pastries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How to Make Empanadas</a:t>
            </a:r>
            <a:endParaRPr lang="en-US" dirty="0"/>
          </a:p>
        </p:txBody>
      </p:sp>
      <p:pic>
        <p:nvPicPr>
          <p:cNvPr id="4" name="Content Placeholder 3" descr="empanadas 1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33400" y="4495800"/>
            <a:ext cx="2619048" cy="1742857"/>
          </a:xfrm>
        </p:spPr>
      </p:pic>
      <p:pic>
        <p:nvPicPr>
          <p:cNvPr id="5" name="Picture 4" descr="empanadas 2.bmp"/>
          <p:cNvPicPr>
            <a:picLocks noChangeAspect="1"/>
          </p:cNvPicPr>
          <p:nvPr/>
        </p:nvPicPr>
        <p:blipFill>
          <a:blip r:embed="rId4" cstate="print">
            <a:lum bright="21000"/>
          </a:blip>
          <a:stretch>
            <a:fillRect/>
          </a:stretch>
        </p:blipFill>
        <p:spPr>
          <a:xfrm>
            <a:off x="4876800" y="4038600"/>
            <a:ext cx="3228648" cy="214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/>
          </a:bodyPr>
          <a:lstStyle/>
          <a:p>
            <a:r>
              <a:rPr lang="en-US" dirty="0" smtClean="0"/>
              <a:t>Turnover-like pastries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empanadas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How to Make Empanadas</a:t>
            </a:r>
            <a:endParaRPr lang="en-US" dirty="0"/>
          </a:p>
        </p:txBody>
      </p:sp>
      <p:pic>
        <p:nvPicPr>
          <p:cNvPr id="4" name="Content Placeholder 3" descr="empanadas 1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33400" y="4495800"/>
            <a:ext cx="2619048" cy="1742857"/>
          </a:xfrm>
        </p:spPr>
      </p:pic>
      <p:pic>
        <p:nvPicPr>
          <p:cNvPr id="5" name="Picture 4" descr="empanadas 2.bmp"/>
          <p:cNvPicPr>
            <a:picLocks noChangeAspect="1"/>
          </p:cNvPicPr>
          <p:nvPr/>
        </p:nvPicPr>
        <p:blipFill>
          <a:blip r:embed="rId4" cstate="print">
            <a:lum bright="21000"/>
          </a:blip>
          <a:stretch>
            <a:fillRect/>
          </a:stretch>
        </p:blipFill>
        <p:spPr>
          <a:xfrm>
            <a:off x="4876800" y="4038600"/>
            <a:ext cx="3228648" cy="214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dirty="0" smtClean="0"/>
              <a:t>Potato chips</a:t>
            </a:r>
            <a:endParaRPr lang="en-US" dirty="0"/>
          </a:p>
        </p:txBody>
      </p:sp>
      <p:pic>
        <p:nvPicPr>
          <p:cNvPr id="4" name="Content Placeholder 3" descr="potato chip hat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5562600" y="2438400"/>
            <a:ext cx="1761991" cy="2681967"/>
          </a:xfrm>
        </p:spPr>
      </p:pic>
      <p:pic>
        <p:nvPicPr>
          <p:cNvPr id="7" name="Picture 6" descr="potato chip.jpg"/>
          <p:cNvPicPr>
            <a:picLocks noChangeAspect="1"/>
          </p:cNvPicPr>
          <p:nvPr/>
        </p:nvPicPr>
        <p:blipFill>
          <a:blip r:embed="rId3" cstate="print">
            <a:lum bright="8000"/>
          </a:blip>
          <a:stretch>
            <a:fillRect/>
          </a:stretch>
        </p:blipFill>
        <p:spPr>
          <a:xfrm>
            <a:off x="762000" y="2438400"/>
            <a:ext cx="2535677" cy="2590800"/>
          </a:xfrm>
          <a:prstGeom prst="rect">
            <a:avLst/>
          </a:prstGeom>
        </p:spPr>
      </p:pic>
      <p:sp>
        <p:nvSpPr>
          <p:cNvPr id="8" name="Equal 7"/>
          <p:cNvSpPr/>
          <p:nvPr/>
        </p:nvSpPr>
        <p:spPr>
          <a:xfrm>
            <a:off x="3962400" y="335280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rmAutofit/>
          </a:bodyPr>
          <a:lstStyle/>
          <a:p>
            <a:r>
              <a:rPr lang="en-US" dirty="0" smtClean="0"/>
              <a:t>Potato chips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papitas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Potato Chip Commercial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otato chip hat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562600" y="3657600"/>
            <a:ext cx="1761991" cy="2681967"/>
          </a:xfrm>
        </p:spPr>
      </p:pic>
      <p:pic>
        <p:nvPicPr>
          <p:cNvPr id="7" name="Picture 6" descr="potato chip.jpg"/>
          <p:cNvPicPr>
            <a:picLocks noChangeAspect="1"/>
          </p:cNvPicPr>
          <p:nvPr/>
        </p:nvPicPr>
        <p:blipFill>
          <a:blip r:embed="rId4" cstate="print">
            <a:lum bright="8000"/>
          </a:blip>
          <a:stretch>
            <a:fillRect/>
          </a:stretch>
        </p:blipFill>
        <p:spPr>
          <a:xfrm>
            <a:off x="762000" y="3886200"/>
            <a:ext cx="2535677" cy="2590800"/>
          </a:xfrm>
          <a:prstGeom prst="rect">
            <a:avLst/>
          </a:prstGeom>
        </p:spPr>
      </p:pic>
      <p:sp>
        <p:nvSpPr>
          <p:cNvPr id="8" name="Equal 7"/>
          <p:cNvSpPr/>
          <p:nvPr/>
        </p:nvSpPr>
        <p:spPr>
          <a:xfrm>
            <a:off x="3886200" y="464820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candy, sweets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How to Make Candy Canes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candy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2057400" y="2895600"/>
            <a:ext cx="4572000" cy="3424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6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candy, sweets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dulces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How to Make Candy Canes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candy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2057400" y="2895600"/>
            <a:ext cx="4572000" cy="3424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To decorate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endParaRPr lang="en-US" sz="2600" dirty="0"/>
          </a:p>
        </p:txBody>
      </p:sp>
      <p:pic>
        <p:nvPicPr>
          <p:cNvPr id="4" name="Picture 3" descr="decorations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2057400" y="2057400"/>
            <a:ext cx="5257800" cy="3674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/>
          </a:bodyPr>
          <a:lstStyle/>
          <a:p>
            <a:r>
              <a:rPr lang="en-US" dirty="0" smtClean="0"/>
              <a:t>Dominican tamales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How to Make </a:t>
            </a:r>
            <a:r>
              <a:rPr lang="en-US" dirty="0" err="1" smtClean="0">
                <a:hlinkClick r:id="rId2"/>
              </a:rPr>
              <a:t>Pasteles</a:t>
            </a:r>
            <a:r>
              <a:rPr lang="en-US" dirty="0" smtClean="0">
                <a:hlinkClick r:id="rId2"/>
              </a:rPr>
              <a:t> en </a:t>
            </a:r>
            <a:r>
              <a:rPr lang="en-US" dirty="0" err="1" smtClean="0">
                <a:hlinkClick r:id="rId2"/>
              </a:rPr>
              <a:t>Hoja</a:t>
            </a:r>
            <a:endParaRPr lang="en-US" dirty="0"/>
          </a:p>
        </p:txBody>
      </p:sp>
      <p:pic>
        <p:nvPicPr>
          <p:cNvPr id="4" name="Content Placeholder 3" descr="dominican tama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3581400"/>
            <a:ext cx="4435999" cy="2951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/>
          </a:bodyPr>
          <a:lstStyle/>
          <a:p>
            <a:r>
              <a:rPr lang="en-US" dirty="0" smtClean="0"/>
              <a:t>Dominican tamales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pasteles</a:t>
            </a:r>
            <a:r>
              <a:rPr lang="en-US" dirty="0" smtClean="0"/>
              <a:t> en </a:t>
            </a:r>
            <a:r>
              <a:rPr lang="en-US" dirty="0" err="1" smtClean="0"/>
              <a:t>hoja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How to Make </a:t>
            </a:r>
            <a:r>
              <a:rPr lang="en-US" dirty="0" err="1" smtClean="0">
                <a:hlinkClick r:id="rId2"/>
              </a:rPr>
              <a:t>Pasteles</a:t>
            </a:r>
            <a:r>
              <a:rPr lang="en-US" dirty="0" smtClean="0">
                <a:hlinkClick r:id="rId2"/>
              </a:rPr>
              <a:t> en </a:t>
            </a:r>
            <a:r>
              <a:rPr lang="en-US" dirty="0" err="1" smtClean="0">
                <a:hlinkClick r:id="rId2"/>
              </a:rPr>
              <a:t>Hoja</a:t>
            </a:r>
            <a:endParaRPr lang="en-US" dirty="0"/>
          </a:p>
        </p:txBody>
      </p:sp>
      <p:pic>
        <p:nvPicPr>
          <p:cNvPr id="4" name="Content Placeholder 3" descr="dominican tama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3581400"/>
            <a:ext cx="4435999" cy="2951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/>
              <a:t>punch</a:t>
            </a:r>
            <a:endParaRPr lang="en-US" dirty="0"/>
          </a:p>
        </p:txBody>
      </p:sp>
      <p:pic>
        <p:nvPicPr>
          <p:cNvPr id="4" name="Content Placeholder 3" descr="punch bow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381000" y="2057400"/>
            <a:ext cx="1981200" cy="1981200"/>
          </a:xfrm>
        </p:spPr>
      </p:pic>
      <p:pic>
        <p:nvPicPr>
          <p:cNvPr id="6" name="Picture 5" descr="punch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3505200" y="3276600"/>
            <a:ext cx="3457576" cy="2881313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1828800" y="2743200"/>
            <a:ext cx="4724400" cy="4191000"/>
          </a:xfrm>
          <a:prstGeom prst="noSmoking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/>
              <a:t>Punch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ponche</a:t>
            </a:r>
            <a:endParaRPr lang="en-US" dirty="0"/>
          </a:p>
        </p:txBody>
      </p:sp>
      <p:pic>
        <p:nvPicPr>
          <p:cNvPr id="4" name="Content Placeholder 3" descr="punch bow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381000" y="2057400"/>
            <a:ext cx="1981200" cy="1981200"/>
          </a:xfrm>
        </p:spPr>
      </p:pic>
      <p:pic>
        <p:nvPicPr>
          <p:cNvPr id="6" name="Picture 5" descr="punch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4572000" y="2438400"/>
            <a:ext cx="3457576" cy="2881313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2895600" y="1828800"/>
            <a:ext cx="4724400" cy="4191000"/>
          </a:xfrm>
          <a:prstGeom prst="noSmoking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dirty="0" smtClean="0"/>
              <a:t>flowers</a:t>
            </a:r>
            <a:endParaRPr lang="en-US" dirty="0"/>
          </a:p>
        </p:txBody>
      </p:sp>
      <p:pic>
        <p:nvPicPr>
          <p:cNvPr id="4" name="Content Placeholder 3" descr="flowers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3000"/>
          </a:blip>
          <a:stretch>
            <a:fillRect/>
          </a:stretch>
        </p:blipFill>
        <p:spPr>
          <a:xfrm>
            <a:off x="3048000" y="2895600"/>
            <a:ext cx="2901696" cy="3389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/>
          <a:lstStyle/>
          <a:p>
            <a:r>
              <a:rPr lang="en-US" dirty="0" smtClean="0"/>
              <a:t>Flowers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flores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hlinkClick r:id="rId2"/>
              </a:rPr>
              <a:t>Telefloral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Commerical</a:t>
            </a:r>
            <a:endParaRPr lang="en-US" dirty="0"/>
          </a:p>
        </p:txBody>
      </p:sp>
      <p:pic>
        <p:nvPicPr>
          <p:cNvPr id="4" name="Content Placeholder 3" descr="flowers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3000"/>
          </a:blip>
          <a:stretch>
            <a:fillRect/>
          </a:stretch>
        </p:blipFill>
        <p:spPr>
          <a:xfrm>
            <a:off x="3048000" y="2895600"/>
            <a:ext cx="2901696" cy="3389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pic>
        <p:nvPicPr>
          <p:cNvPr id="4" name="Content Placeholder 3" descr="cooki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2000"/>
          </a:blip>
          <a:stretch>
            <a:fillRect/>
          </a:stretch>
        </p:blipFill>
        <p:spPr>
          <a:xfrm>
            <a:off x="3124200" y="3581400"/>
            <a:ext cx="2956719" cy="295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/>
          <a:lstStyle/>
          <a:p>
            <a:r>
              <a:rPr lang="en-US" dirty="0" smtClean="0"/>
              <a:t>cookies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galletas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Making a Cookie Monster</a:t>
            </a:r>
            <a:endParaRPr lang="en-US" dirty="0"/>
          </a:p>
        </p:txBody>
      </p:sp>
      <p:pic>
        <p:nvPicPr>
          <p:cNvPr id="4" name="Content Placeholder 3" descr="cookie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2000"/>
          </a:blip>
          <a:stretch>
            <a:fillRect/>
          </a:stretch>
        </p:blipFill>
        <p:spPr>
          <a:xfrm>
            <a:off x="3124200" y="3581400"/>
            <a:ext cx="2956719" cy="295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ahora</a:t>
            </a:r>
            <a:endParaRPr lang="en-US" dirty="0"/>
          </a:p>
        </p:txBody>
      </p:sp>
      <p:pic>
        <p:nvPicPr>
          <p:cNvPr id="1026" name="Picture 2" descr="http://t1.gstatic.com/images?q=tbn:ANd9GcS4sE3h0I-h6ClAq-ZdbiChCXhFqW6NTrn39_N-D4ozJcGYV4TWfw:etc.usf.edu/clipart/17500/17510/500_17510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5257800" cy="5234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jóvenes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young pe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133600"/>
            <a:ext cx="4352925" cy="4295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decorate</a:t>
            </a:r>
            <a:br>
              <a:rPr lang="en-US" dirty="0" smtClean="0"/>
            </a:br>
            <a:r>
              <a:rPr lang="en-US" dirty="0" err="1" smtClean="0"/>
              <a:t>colgar</a:t>
            </a:r>
            <a:r>
              <a:rPr lang="en-US" dirty="0" smtClean="0"/>
              <a:t> (</a:t>
            </a:r>
            <a:r>
              <a:rPr lang="en-US" dirty="0" err="1" smtClean="0"/>
              <a:t>ue</a:t>
            </a:r>
            <a:r>
              <a:rPr lang="en-US" dirty="0" smtClean="0"/>
              <a:t>) </a:t>
            </a:r>
            <a:r>
              <a:rPr lang="en-US" dirty="0" err="1" smtClean="0"/>
              <a:t>decoraciones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r>
              <a:rPr lang="en-US" sz="2600" dirty="0" smtClean="0">
                <a:hlinkClick r:id="rId2"/>
              </a:rPr>
              <a:t>Halloween Light Show</a:t>
            </a:r>
            <a:r>
              <a:rPr lang="en-US" dirty="0" smtClean="0"/>
              <a:t>	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sz="2600" dirty="0" smtClean="0">
                <a:hlinkClick r:id="rId3"/>
              </a:rPr>
              <a:t>National Lampoon's Christmas Vacation</a:t>
            </a:r>
            <a:endParaRPr lang="en-US" sz="2600" dirty="0"/>
          </a:p>
        </p:txBody>
      </p:sp>
      <p:pic>
        <p:nvPicPr>
          <p:cNvPr id="4" name="Picture 3" descr="decorations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3657600" y="2362200"/>
            <a:ext cx="4688327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piñata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piñata</a:t>
            </a:r>
          </a:p>
        </p:txBody>
      </p:sp>
      <p:pic>
        <p:nvPicPr>
          <p:cNvPr id="4" name="Picture 3" descr="pin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0"/>
            <a:ext cx="6553200" cy="4360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finish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Terminar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finish 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752600"/>
            <a:ext cx="4519246" cy="489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know, to meet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Conocer</a:t>
            </a:r>
            <a:r>
              <a:rPr lang="en-US" dirty="0" smtClean="0"/>
              <a:t> (a)</a:t>
            </a:r>
          </a:p>
          <a:p>
            <a:endParaRPr lang="en-US" dirty="0"/>
          </a:p>
        </p:txBody>
      </p:sp>
      <p:pic>
        <p:nvPicPr>
          <p:cNvPr id="4" name="Picture 3" descr="shaking h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066800"/>
            <a:ext cx="4981575" cy="561902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Bye!  I’ll call you later.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¡Chao!  Te </a:t>
            </a:r>
            <a:r>
              <a:rPr lang="en-US" dirty="0" err="1" smtClean="0"/>
              <a:t>llamo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tarde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waving goodb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286000"/>
            <a:ext cx="6324600" cy="4208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Anniversary!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Feliz</a:t>
            </a:r>
            <a:r>
              <a:rPr lang="en-US" dirty="0" smtClean="0"/>
              <a:t> </a:t>
            </a:r>
            <a:r>
              <a:rPr lang="en-US" dirty="0" err="1" smtClean="0"/>
              <a:t>Aniversario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happy annivers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0"/>
            <a:ext cx="6400800" cy="425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to see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Qué</a:t>
            </a:r>
            <a:r>
              <a:rPr lang="en-US" dirty="0" smtClean="0"/>
              <a:t> gusto </a:t>
            </a:r>
            <a:r>
              <a:rPr lang="en-US" dirty="0" err="1" smtClean="0"/>
              <a:t>verte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smiley f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538891"/>
            <a:ext cx="4495800" cy="4319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to meet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Tanto</a:t>
            </a:r>
            <a:r>
              <a:rPr lang="en-US" dirty="0" smtClean="0"/>
              <a:t> gusto.</a:t>
            </a:r>
            <a:endParaRPr lang="en-US" dirty="0"/>
          </a:p>
        </p:txBody>
      </p:sp>
      <p:pic>
        <p:nvPicPr>
          <p:cNvPr id="4" name="Picture 3" descr="shaking h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096774"/>
            <a:ext cx="4752975" cy="5361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you to meet…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 </a:t>
            </a:r>
            <a:r>
              <a:rPr lang="en-US" dirty="0" err="1" smtClean="0"/>
              <a:t>presento</a:t>
            </a:r>
            <a:r>
              <a:rPr lang="en-US" dirty="0" smtClean="0"/>
              <a:t> a…</a:t>
            </a:r>
            <a:endParaRPr lang="en-US" dirty="0"/>
          </a:p>
        </p:txBody>
      </p:sp>
      <p:pic>
        <p:nvPicPr>
          <p:cNvPr id="4" name="Picture 3" descr="introducing some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86000"/>
            <a:ext cx="6096000" cy="4315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care!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¡Ten </a:t>
            </a:r>
            <a:r>
              <a:rPr lang="en-US" dirty="0" err="1" smtClean="0"/>
              <a:t>cuidado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pic>
        <p:nvPicPr>
          <p:cNvPr id="4" name="Picture 3" descr="pat on 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905000"/>
            <a:ext cx="4800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hay de </a:t>
            </a:r>
            <a:r>
              <a:rPr lang="en-US" dirty="0" err="1" smtClean="0"/>
              <a:t>nuevo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question mar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590800"/>
            <a:ext cx="4038600" cy="3957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decorations</a:t>
            </a:r>
            <a:endParaRPr lang="en-US" dirty="0"/>
          </a:p>
        </p:txBody>
      </p:sp>
      <p:pic>
        <p:nvPicPr>
          <p:cNvPr id="4" name="Content Placeholder 3" descr="preparations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2590800" y="1371600"/>
            <a:ext cx="366124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as usual.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 de </a:t>
            </a:r>
            <a:r>
              <a:rPr lang="en-US" dirty="0" err="1" smtClean="0"/>
              <a:t>siempre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ame old same 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828800"/>
            <a:ext cx="5029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Okay.  Hope things go well for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Vale. 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vaya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heck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362200"/>
            <a:ext cx="4495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time. No see.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sin </a:t>
            </a:r>
            <a:r>
              <a:rPr lang="en-US" dirty="0" err="1" smtClean="0"/>
              <a:t>verte</a:t>
            </a:r>
            <a:r>
              <a:rPr lang="en-US" dirty="0" smtClean="0"/>
              <a:t>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ong time no s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514600"/>
            <a:ext cx="7315200" cy="4058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Decorations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decoraciones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reparations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2590800" y="2057400"/>
            <a:ext cx="366124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057" y="1600200"/>
            <a:ext cx="3285886" cy="4103270"/>
          </a:xfrm>
        </p:spPr>
      </p:pic>
    </p:spTree>
    <p:extLst>
      <p:ext uri="{BB962C8B-B14F-4D97-AF65-F5344CB8AC3E}">
        <p14:creationId xmlns:p14="http://schemas.microsoft.com/office/powerpoint/2010/main" val="296537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Balloons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smtClean="0"/>
              <a:t>globos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057" y="1600200"/>
            <a:ext cx="3285886" cy="4103270"/>
          </a:xfrm>
        </p:spPr>
      </p:pic>
    </p:spTree>
    <p:extLst>
      <p:ext uri="{BB962C8B-B14F-4D97-AF65-F5344CB8AC3E}">
        <p14:creationId xmlns:p14="http://schemas.microsoft.com/office/powerpoint/2010/main" val="3947108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219</Words>
  <Application>Microsoft Office PowerPoint</Application>
  <PresentationFormat>On-screen Show (4:3)</PresentationFormat>
  <Paragraphs>94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¡Exprésate! UNO Chapter 9</vt:lpstr>
      <vt:lpstr>To send invitations</vt:lpstr>
      <vt:lpstr>To send invitations  mandar invitaciones</vt:lpstr>
      <vt:lpstr>To decorate</vt:lpstr>
      <vt:lpstr>  To decorate colgar (ue) decoraciones   </vt:lpstr>
      <vt:lpstr>decorations</vt:lpstr>
      <vt:lpstr> Decorations las decoraciones </vt:lpstr>
      <vt:lpstr>Balloons</vt:lpstr>
      <vt:lpstr>Balloons los globos</vt:lpstr>
      <vt:lpstr>To show pictures</vt:lpstr>
      <vt:lpstr>To show pictures enseñar fotos</vt:lpstr>
      <vt:lpstr>To talk, to chat</vt:lpstr>
      <vt:lpstr>To talk, to chat charlar</vt:lpstr>
      <vt:lpstr>To tell jokes</vt:lpstr>
      <vt:lpstr>To tell jokes contar (ue) chistes</vt:lpstr>
      <vt:lpstr>  Guests   </vt:lpstr>
      <vt:lpstr>  Guests los invitados  Dinner Guests</vt:lpstr>
      <vt:lpstr>anniversary</vt:lpstr>
      <vt:lpstr>Anniversary el aniversario</vt:lpstr>
      <vt:lpstr>Wedding Wedding Reception Dance</vt:lpstr>
      <vt:lpstr>Wedding la boda Wedding Reception Dance</vt:lpstr>
      <vt:lpstr>birthday</vt:lpstr>
      <vt:lpstr>Birthday el cumpleaños Birthday Blooper</vt:lpstr>
      <vt:lpstr>Your saint’s day</vt:lpstr>
      <vt:lpstr>Your saint’s day el día de tu santo</vt:lpstr>
      <vt:lpstr>Surprise party SNL Surprise Party Skit  SNL Surprise Party Lipsync</vt:lpstr>
      <vt:lpstr>Surprise party la fiesta sorpresa SNL Surprise Party Skit  SNL Surprise Party Lipsync</vt:lpstr>
      <vt:lpstr>graduation</vt:lpstr>
      <vt:lpstr>Graduation la graduación Graduation Speech Blooper </vt:lpstr>
      <vt:lpstr>Girl’s 15th birthday</vt:lpstr>
      <vt:lpstr>Girl’s 15th birthday la quinceañera Quinceañera Dance</vt:lpstr>
      <vt:lpstr>appetizers</vt:lpstr>
      <vt:lpstr>Appetizers los entremeses Valentine Sushi</vt:lpstr>
      <vt:lpstr>Turnover-like pastries How to Make Empanadas</vt:lpstr>
      <vt:lpstr>Turnover-like pastries las empanadas How to Make Empanadas</vt:lpstr>
      <vt:lpstr>Potato chips</vt:lpstr>
      <vt:lpstr>Potato chips las papitas Potato Chip Commercial </vt:lpstr>
      <vt:lpstr>candy, sweets How to Make Candy Canes </vt:lpstr>
      <vt:lpstr>candy, sweets los dulces How to Make Candy Canes </vt:lpstr>
      <vt:lpstr>Dominican tamales How to Make Pasteles en Hoja</vt:lpstr>
      <vt:lpstr>Dominican tamales los pasteles en hoja How to Make Pasteles en Hoja</vt:lpstr>
      <vt:lpstr>punch</vt:lpstr>
      <vt:lpstr>Punch el ponche</vt:lpstr>
      <vt:lpstr>flowers</vt:lpstr>
      <vt:lpstr>Flowers las flores Telefloral Commerical</vt:lpstr>
      <vt:lpstr>cookies</vt:lpstr>
      <vt:lpstr>cookies las galletas Making a Cookie Monster</vt:lpstr>
      <vt:lpstr>Now</vt:lpstr>
      <vt:lpstr>Young People</vt:lpstr>
      <vt:lpstr>piñata</vt:lpstr>
      <vt:lpstr>To finish</vt:lpstr>
      <vt:lpstr>To know, to meet</vt:lpstr>
      <vt:lpstr>Bye!  I’ll call you later.</vt:lpstr>
      <vt:lpstr>Happy Anniversary!</vt:lpstr>
      <vt:lpstr>Good to see you!</vt:lpstr>
      <vt:lpstr>Nice to meet you.</vt:lpstr>
      <vt:lpstr>I’d like you to meet…</vt:lpstr>
      <vt:lpstr>Take care!</vt:lpstr>
      <vt:lpstr>What’s new?</vt:lpstr>
      <vt:lpstr>Same as usual.</vt:lpstr>
      <vt:lpstr>Okay.  Hope things go well for you.</vt:lpstr>
      <vt:lpstr>Long time. No see.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¡Exprésate! UNO Chapter 9</dc:title>
  <dc:creator>aford</dc:creator>
  <cp:lastModifiedBy>Amanda Ford</cp:lastModifiedBy>
  <cp:revision>60</cp:revision>
  <dcterms:created xsi:type="dcterms:W3CDTF">2011-11-22T13:19:53Z</dcterms:created>
  <dcterms:modified xsi:type="dcterms:W3CDTF">2014-01-09T15:36:01Z</dcterms:modified>
</cp:coreProperties>
</file>