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78A6-AC83-4D7B-8B07-58DC47787CC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74E0-2408-469A-834F-512154EA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29" y="1122363"/>
            <a:ext cx="11315699" cy="34169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Party Vocab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Las </a:t>
            </a:r>
            <a:r>
              <a:rPr lang="en-US" b="1" dirty="0" err="1" smtClean="0">
                <a:solidFill>
                  <a:srgbClr val="FF0000"/>
                </a:solidFill>
              </a:rPr>
              <a:t>Celebraciones</a:t>
            </a:r>
            <a:r>
              <a:rPr lang="en-US" b="1" dirty="0" smtClean="0">
                <a:solidFill>
                  <a:srgbClr val="FF0000"/>
                </a:solidFill>
              </a:rPr>
              <a:t> y Los </a:t>
            </a:r>
            <a:r>
              <a:rPr lang="en-US" b="1" dirty="0" err="1" smtClean="0">
                <a:solidFill>
                  <a:srgbClr val="FF0000"/>
                </a:solidFill>
              </a:rPr>
              <a:t>Eventos</a:t>
            </a:r>
            <a:r>
              <a:rPr lang="en-US" b="1" dirty="0" smtClean="0">
                <a:solidFill>
                  <a:srgbClr val="FF0000"/>
                </a:solidFill>
              </a:rPr>
              <a:t> de la Vida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Exprésate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Chapter 9-2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20" t="22947" r="30391" b="63801"/>
          <a:stretch/>
        </p:blipFill>
        <p:spPr>
          <a:xfrm>
            <a:off x="212271" y="440872"/>
            <a:ext cx="5953782" cy="5796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3457" y="244929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 watch fireworks: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Ver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fuegos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artificiales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3457" y="244929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 spend time with family: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Reunirse</a:t>
            </a:r>
            <a:r>
              <a:rPr lang="en-US" sz="4400" dirty="0" smtClean="0">
                <a:solidFill>
                  <a:srgbClr val="FF0000"/>
                </a:solidFill>
              </a:rPr>
              <a:t> con (</a:t>
            </a:r>
            <a:r>
              <a:rPr lang="en-US" sz="4400" dirty="0" err="1" smtClean="0">
                <a:solidFill>
                  <a:srgbClr val="FF0000"/>
                </a:solidFill>
              </a:rPr>
              <a:t>toda</a:t>
            </a:r>
            <a:r>
              <a:rPr lang="en-US" sz="4400" dirty="0" smtClean="0">
                <a:solidFill>
                  <a:srgbClr val="FF0000"/>
                </a:solidFill>
              </a:rPr>
              <a:t>) la </a:t>
            </a:r>
            <a:r>
              <a:rPr lang="en-US" sz="4400" dirty="0" err="1" smtClean="0">
                <a:solidFill>
                  <a:srgbClr val="FF0000"/>
                </a:solidFill>
              </a:rPr>
              <a:t>familia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16" t="35435" r="43080" b="48494"/>
          <a:stretch/>
        </p:blipFill>
        <p:spPr>
          <a:xfrm>
            <a:off x="277584" y="865414"/>
            <a:ext cx="5960949" cy="48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3457" y="244929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 open gifts/presents: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Abrir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regalos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911" t="40492" r="17232" b="47402"/>
          <a:stretch/>
        </p:blipFill>
        <p:spPr>
          <a:xfrm>
            <a:off x="261257" y="538843"/>
            <a:ext cx="5679799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3457" y="244929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 receive gifts/presents: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Recibir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regalos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518" t="61384" r="47098" b="28739"/>
          <a:stretch/>
        </p:blipFill>
        <p:spPr>
          <a:xfrm>
            <a:off x="440870" y="1078102"/>
            <a:ext cx="5669331" cy="39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3457" y="244929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 send cards: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Mandar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unas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tarjetas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955" t="57701" r="18706" b="31250"/>
          <a:stretch/>
        </p:blipFill>
        <p:spPr>
          <a:xfrm>
            <a:off x="440871" y="2438578"/>
            <a:ext cx="7233557" cy="39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1699" y="2645229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Más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Vocabulario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89" t="14844" r="18170" b="22544"/>
          <a:stretch/>
        </p:blipFill>
        <p:spPr>
          <a:xfrm>
            <a:off x="5910944" y="163284"/>
            <a:ext cx="5988176" cy="6417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3843" y="1632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65" y="0"/>
            <a:ext cx="57313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Los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Eventos</a:t>
            </a:r>
            <a:r>
              <a:rPr lang="en-US" sz="3600" b="1" u="sng" dirty="0" smtClean="0">
                <a:solidFill>
                  <a:srgbClr val="FF0000"/>
                </a:solidFill>
              </a:rPr>
              <a:t> de la Vida: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El </a:t>
            </a:r>
            <a:r>
              <a:rPr lang="en-US" sz="3600" dirty="0" err="1" smtClean="0">
                <a:solidFill>
                  <a:srgbClr val="FF0000"/>
                </a:solidFill>
              </a:rPr>
              <a:t>novio</a:t>
            </a:r>
            <a:r>
              <a:rPr lang="en-US" sz="3600" dirty="0" smtClean="0">
                <a:solidFill>
                  <a:srgbClr val="FF0000"/>
                </a:solidFill>
              </a:rPr>
              <a:t>: boyfriend / husband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La </a:t>
            </a:r>
            <a:r>
              <a:rPr lang="en-US" sz="3600" dirty="0" err="1" smtClean="0">
                <a:solidFill>
                  <a:srgbClr val="FF0000"/>
                </a:solidFill>
              </a:rPr>
              <a:t>novia</a:t>
            </a:r>
            <a:r>
              <a:rPr lang="en-US" sz="3600" dirty="0" smtClean="0">
                <a:solidFill>
                  <a:srgbClr val="FF0000"/>
                </a:solidFill>
              </a:rPr>
              <a:t>: girlfriend / wife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El </a:t>
            </a:r>
            <a:r>
              <a:rPr lang="en-US" sz="3600" dirty="0" err="1" smtClean="0">
                <a:solidFill>
                  <a:srgbClr val="FF0000"/>
                </a:solidFill>
              </a:rPr>
              <a:t>compromiso</a:t>
            </a:r>
            <a:r>
              <a:rPr lang="en-US" sz="3600" dirty="0" smtClean="0">
                <a:solidFill>
                  <a:srgbClr val="FF0000"/>
                </a:solidFill>
              </a:rPr>
              <a:t>:  engagement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Easter: la Pascua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Baby: el </a:t>
            </a:r>
            <a:r>
              <a:rPr lang="en-US" sz="3600" dirty="0" err="1" smtClean="0">
                <a:solidFill>
                  <a:srgbClr val="FF0000"/>
                </a:solidFill>
              </a:rPr>
              <a:t>bebé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Baptism:  el </a:t>
            </a:r>
            <a:r>
              <a:rPr lang="en-US" sz="3600" dirty="0" err="1" smtClean="0">
                <a:solidFill>
                  <a:srgbClr val="FF0000"/>
                </a:solidFill>
              </a:rPr>
              <a:t>bautizo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Halloween:  el </a:t>
            </a:r>
            <a:r>
              <a:rPr lang="en-US" sz="3600" dirty="0" err="1" smtClean="0">
                <a:solidFill>
                  <a:srgbClr val="FF0000"/>
                </a:solidFill>
              </a:rPr>
              <a:t>Día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las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Brujas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Honeymoon:  la </a:t>
            </a:r>
            <a:r>
              <a:rPr lang="en-US" sz="3600" dirty="0" err="1" smtClean="0">
                <a:solidFill>
                  <a:srgbClr val="FF0000"/>
                </a:solidFill>
              </a:rPr>
              <a:t>luna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miel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536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Poco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758824"/>
            <a:ext cx="10515600" cy="5667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celebrate:			</a:t>
            </a:r>
            <a:r>
              <a:rPr lang="en-US" dirty="0" err="1" smtClean="0">
                <a:solidFill>
                  <a:srgbClr val="FF0000"/>
                </a:solidFill>
              </a:rPr>
              <a:t>celebrar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 invite: 				</a:t>
            </a:r>
            <a:r>
              <a:rPr lang="en-US" dirty="0" err="1" smtClean="0">
                <a:solidFill>
                  <a:srgbClr val="FF0000"/>
                </a:solidFill>
              </a:rPr>
              <a:t>invitar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 decorate the house:		</a:t>
            </a:r>
            <a:r>
              <a:rPr lang="en-US" dirty="0" err="1" smtClean="0">
                <a:solidFill>
                  <a:srgbClr val="FF0000"/>
                </a:solidFill>
              </a:rPr>
              <a:t>decorar</a:t>
            </a:r>
            <a:r>
              <a:rPr lang="en-US" dirty="0" smtClean="0">
                <a:solidFill>
                  <a:srgbClr val="FF0000"/>
                </a:solidFill>
              </a:rPr>
              <a:t> la casa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spend (time):			</a:t>
            </a:r>
            <a:r>
              <a:rPr lang="en-US" dirty="0" err="1" smtClean="0">
                <a:solidFill>
                  <a:srgbClr val="FF0000"/>
                </a:solidFill>
              </a:rPr>
              <a:t>pasar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Plans:				los planes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Dance:				el </a:t>
            </a:r>
            <a:r>
              <a:rPr lang="en-US" dirty="0" err="1" smtClean="0">
                <a:solidFill>
                  <a:srgbClr val="FF0000"/>
                </a:solidFill>
              </a:rPr>
              <a:t>baile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Date	:				la </a:t>
            </a:r>
            <a:r>
              <a:rPr lang="en-US" dirty="0" err="1" smtClean="0">
                <a:solidFill>
                  <a:srgbClr val="FF0000"/>
                </a:solidFill>
              </a:rPr>
              <a:t>cita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Costume:				el </a:t>
            </a:r>
            <a:r>
              <a:rPr lang="en-US" dirty="0" err="1" smtClean="0">
                <a:solidFill>
                  <a:srgbClr val="FF0000"/>
                </a:solidFill>
              </a:rPr>
              <a:t>costumbre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 wear:				</a:t>
            </a:r>
            <a:r>
              <a:rPr lang="en-US" smtClean="0">
                <a:solidFill>
                  <a:srgbClr val="FF0000"/>
                </a:solidFill>
              </a:rPr>
              <a:t>llevar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___ card:				la </a:t>
            </a:r>
            <a:r>
              <a:rPr lang="en-US" dirty="0" err="1" smtClean="0">
                <a:solidFill>
                  <a:srgbClr val="FF0000"/>
                </a:solidFill>
              </a:rPr>
              <a:t>tarjeta</a:t>
            </a:r>
            <a:r>
              <a:rPr lang="en-US" dirty="0" smtClean="0">
                <a:solidFill>
                  <a:srgbClr val="FF0000"/>
                </a:solidFill>
              </a:rPr>
              <a:t> de ___</a:t>
            </a:r>
          </a:p>
        </p:txBody>
      </p:sp>
    </p:spTree>
    <p:extLst>
      <p:ext uri="{BB962C8B-B14F-4D97-AF65-F5344CB8AC3E}">
        <p14:creationId xmlns:p14="http://schemas.microsoft.com/office/powerpoint/2010/main" val="12725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More Party Vocab y Las Celebraciones y Los Eventos de la Vida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Poco Más…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Party Vocab</dc:title>
  <dc:creator>Amanda Ford</dc:creator>
  <cp:lastModifiedBy>Amanda Ford</cp:lastModifiedBy>
  <cp:revision>6</cp:revision>
  <cp:lastPrinted>2016-01-29T16:44:16Z</cp:lastPrinted>
  <dcterms:created xsi:type="dcterms:W3CDTF">2016-01-29T16:37:04Z</dcterms:created>
  <dcterms:modified xsi:type="dcterms:W3CDTF">2016-02-01T14:22:01Z</dcterms:modified>
</cp:coreProperties>
</file>