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FE299-0FA9-4E1E-B0CA-7AD09B6CABD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010E-9F5C-406D-B180-E7BAE18F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3A6226-9D3E-44CF-ACFA-336527C66C0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FBCE99-CD58-4FF3-9346-DF49767E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cKKHSAE1gIs" TargetMode="External"/><Relationship Id="rId2" Type="http://schemas.openxmlformats.org/officeDocument/2006/relationships/hyperlink" Target="http://youtu.be/EJR1H5tf5w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Movie Clip #1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Movie Clip #2</a:t>
            </a:r>
            <a:endParaRPr lang="en-US" dirty="0" smtClean="0"/>
          </a:p>
          <a:p>
            <a:endParaRPr lang="en-US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#5 </a:t>
            </a:r>
            <a:r>
              <a:rPr lang="en-US" dirty="0" err="1" smtClean="0"/>
              <a:t>contined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  <a:buNone/>
            </a:pP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smtClean="0"/>
              <a:t>3.520.312=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b="1" dirty="0" err="1" smtClean="0"/>
              <a:t>millones</a:t>
            </a:r>
            <a:r>
              <a:rPr lang="en-US" dirty="0" smtClean="0"/>
              <a:t>, </a:t>
            </a:r>
            <a:r>
              <a:rPr lang="en-US" dirty="0" err="1" smtClean="0"/>
              <a:t>quinientos</a:t>
            </a:r>
            <a:r>
              <a:rPr lang="en-US" dirty="0" smtClean="0"/>
              <a:t> </a:t>
            </a:r>
            <a:r>
              <a:rPr lang="en-US" dirty="0" err="1" smtClean="0"/>
              <a:t>veinte</a:t>
            </a:r>
            <a:r>
              <a:rPr lang="en-US" dirty="0" smtClean="0"/>
              <a:t> mil, </a:t>
            </a:r>
            <a:r>
              <a:rPr lang="en-US" dirty="0" err="1" smtClean="0"/>
              <a:t>trescientos</a:t>
            </a:r>
            <a:r>
              <a:rPr lang="en-US" dirty="0" smtClean="0"/>
              <a:t> </a:t>
            </a:r>
            <a:r>
              <a:rPr lang="en-US" dirty="0" err="1" smtClean="0"/>
              <a:t>doce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#5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Un </a:t>
            </a:r>
            <a:r>
              <a:rPr lang="en-US" b="1" dirty="0" err="1" smtClean="0"/>
              <a:t>millón</a:t>
            </a:r>
            <a:r>
              <a:rPr lang="en-US" b="1" dirty="0" smtClean="0"/>
              <a:t> de </a:t>
            </a:r>
            <a:r>
              <a:rPr lang="en-US" dirty="0" err="1" smtClean="0"/>
              <a:t>dólares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Dos </a:t>
            </a:r>
            <a:r>
              <a:rPr lang="en-US" b="1" dirty="0" err="1" smtClean="0"/>
              <a:t>millones</a:t>
            </a:r>
            <a:r>
              <a:rPr lang="en-US" b="1" dirty="0" smtClean="0"/>
              <a:t> de </a:t>
            </a:r>
            <a:r>
              <a:rPr lang="en-US" dirty="0" smtClean="0"/>
              <a:t>personas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falda</a:t>
            </a:r>
            <a:r>
              <a:rPr lang="en-US" dirty="0" smtClean="0"/>
              <a:t> </a:t>
            </a:r>
            <a:r>
              <a:rPr lang="en-US" dirty="0" err="1" smtClean="0"/>
              <a:t>cuesta</a:t>
            </a:r>
            <a:r>
              <a:rPr lang="en-US" dirty="0" smtClean="0"/>
              <a:t> / </a:t>
            </a:r>
            <a:r>
              <a:rPr lang="en-US" dirty="0" err="1" smtClean="0"/>
              <a:t>cuestan</a:t>
            </a:r>
            <a:r>
              <a:rPr lang="en-US" dirty="0" smtClean="0"/>
              <a:t> </a:t>
            </a:r>
            <a:r>
              <a:rPr lang="en-US" dirty="0" err="1" smtClean="0"/>
              <a:t>doscientos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vestidos</a:t>
            </a:r>
            <a:r>
              <a:rPr lang="en-US" dirty="0" smtClean="0"/>
              <a:t> </a:t>
            </a:r>
            <a:r>
              <a:rPr lang="en-US" dirty="0" err="1" smtClean="0"/>
              <a:t>cuesta</a:t>
            </a:r>
            <a:r>
              <a:rPr lang="en-US" dirty="0" smtClean="0"/>
              <a:t> / </a:t>
            </a:r>
            <a:r>
              <a:rPr lang="en-US" dirty="0" err="1" smtClean="0"/>
              <a:t>cuestan</a:t>
            </a:r>
            <a:r>
              <a:rPr lang="en-US" dirty="0" smtClean="0"/>
              <a:t> </a:t>
            </a:r>
            <a:r>
              <a:rPr lang="en-US" dirty="0" err="1" smtClean="0"/>
              <a:t>ciento</a:t>
            </a:r>
            <a:r>
              <a:rPr lang="en-US" dirty="0" smtClean="0"/>
              <a:t> </a:t>
            </a:r>
            <a:r>
              <a:rPr lang="en-US" dirty="0" err="1" smtClean="0"/>
              <a:t>cincuenta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1.400</a:t>
            </a:r>
          </a:p>
          <a:p>
            <a:endParaRPr lang="en-US" dirty="0" smtClean="0"/>
          </a:p>
          <a:p>
            <a:r>
              <a:rPr lang="en-US" dirty="0" smtClean="0"/>
              <a:t>2.850</a:t>
            </a:r>
          </a:p>
          <a:p>
            <a:endParaRPr lang="en-US" dirty="0" smtClean="0"/>
          </a:p>
          <a:p>
            <a:r>
              <a:rPr lang="en-US" dirty="0" smtClean="0"/>
              <a:t>6.120</a:t>
            </a:r>
          </a:p>
          <a:p>
            <a:endParaRPr lang="en-US" dirty="0" smtClean="0"/>
          </a:p>
          <a:p>
            <a:r>
              <a:rPr lang="en-US" dirty="0" smtClean="0"/>
              <a:t>1.900.000</a:t>
            </a:r>
          </a:p>
          <a:p>
            <a:endParaRPr lang="en-US" dirty="0" smtClean="0"/>
          </a:p>
          <a:p>
            <a:r>
              <a:rPr lang="en-US" dirty="0" smtClean="0"/>
              <a:t>1.750.000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treinta</a:t>
            </a:r>
            <a:r>
              <a:rPr lang="en-US" dirty="0" smtClean="0"/>
              <a:t> y un / </a:t>
            </a:r>
            <a:r>
              <a:rPr lang="en-US" dirty="0" err="1" smtClean="0"/>
              <a:t>una</a:t>
            </a:r>
            <a:r>
              <a:rPr lang="en-US" dirty="0" smtClean="0"/>
              <a:t> sombreros.</a:t>
            </a:r>
          </a:p>
          <a:p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cincuenta</a:t>
            </a:r>
            <a:r>
              <a:rPr lang="en-US" dirty="0" smtClean="0"/>
              <a:t> y un /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calcetines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sesenta</a:t>
            </a:r>
            <a:r>
              <a:rPr lang="en-US" dirty="0" smtClean="0"/>
              <a:t> y un /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chaquetas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noventa</a:t>
            </a:r>
            <a:r>
              <a:rPr lang="en-US" dirty="0" smtClean="0"/>
              <a:t> y un /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camisas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cost: costar</a:t>
            </a:r>
          </a:p>
          <a:p>
            <a:endParaRPr lang="en-US" dirty="0" smtClean="0"/>
          </a:p>
          <a:p>
            <a:r>
              <a:rPr lang="en-US" b="1" dirty="0" smtClean="0"/>
              <a:t>o-</a:t>
            </a:r>
            <a:r>
              <a:rPr lang="en-US" b="1" dirty="0" err="1" smtClean="0"/>
              <a:t>ue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Usually only used in </a:t>
            </a: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dirty="0" smtClean="0"/>
              <a:t> person</a:t>
            </a:r>
          </a:p>
          <a:p>
            <a:endParaRPr lang="en-US" dirty="0" smtClean="0"/>
          </a:p>
          <a:p>
            <a:r>
              <a:rPr lang="en-US" dirty="0" err="1" smtClean="0"/>
              <a:t>cuesta</a:t>
            </a:r>
            <a:r>
              <a:rPr lang="en-US" dirty="0" smtClean="0"/>
              <a:t> / </a:t>
            </a:r>
            <a:r>
              <a:rPr lang="en-US" dirty="0" err="1" smtClean="0"/>
              <a:t>cuestan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100: </a:t>
            </a:r>
            <a:r>
              <a:rPr lang="en-US" dirty="0" err="1" smtClean="0"/>
              <a:t>cien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101: </a:t>
            </a:r>
            <a:r>
              <a:rPr lang="en-US" dirty="0" err="1" smtClean="0"/>
              <a:t>ciento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(a)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200: </a:t>
            </a:r>
            <a:r>
              <a:rPr lang="en-US" dirty="0" err="1" smtClean="0"/>
              <a:t>doscientos</a:t>
            </a:r>
            <a:r>
              <a:rPr lang="en-US" dirty="0" smtClean="0"/>
              <a:t>(as)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300: </a:t>
            </a:r>
            <a:r>
              <a:rPr lang="en-US" dirty="0" err="1" smtClean="0"/>
              <a:t>trescientos</a:t>
            </a:r>
            <a:r>
              <a:rPr lang="en-US" dirty="0" smtClean="0"/>
              <a:t>(as)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400: </a:t>
            </a:r>
            <a:r>
              <a:rPr lang="en-US" dirty="0" err="1" smtClean="0"/>
              <a:t>cuatrocientos</a:t>
            </a:r>
            <a:r>
              <a:rPr lang="en-US" dirty="0" smtClean="0"/>
              <a:t>(as)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500: </a:t>
            </a:r>
            <a:r>
              <a:rPr lang="en-US" dirty="0" err="1" smtClean="0"/>
              <a:t>quinientos</a:t>
            </a:r>
            <a:r>
              <a:rPr lang="en-US" dirty="0" smtClean="0"/>
              <a:t>(as)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600: </a:t>
            </a:r>
            <a:r>
              <a:rPr lang="en-US" dirty="0" err="1" smtClean="0"/>
              <a:t>seiscientos</a:t>
            </a:r>
            <a:r>
              <a:rPr lang="en-US" dirty="0" smtClean="0"/>
              <a:t>(as)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700: </a:t>
            </a:r>
            <a:r>
              <a:rPr lang="en-US" dirty="0" err="1" smtClean="0"/>
              <a:t>setecientos</a:t>
            </a:r>
            <a:r>
              <a:rPr lang="en-US" dirty="0" smtClean="0"/>
              <a:t>(as)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800: </a:t>
            </a:r>
            <a:r>
              <a:rPr lang="en-US" dirty="0" err="1" smtClean="0"/>
              <a:t>ochocientos</a:t>
            </a:r>
            <a:r>
              <a:rPr lang="en-US" dirty="0" smtClean="0"/>
              <a:t>(as)</a:t>
            </a:r>
          </a:p>
          <a:p>
            <a:r>
              <a:rPr lang="en-US" dirty="0" smtClean="0"/>
              <a:t>900: </a:t>
            </a:r>
            <a:r>
              <a:rPr lang="en-US" dirty="0" err="1" smtClean="0"/>
              <a:t>novecientos</a:t>
            </a:r>
            <a:r>
              <a:rPr lang="en-US" dirty="0" smtClean="0"/>
              <a:t>(as)</a:t>
            </a:r>
          </a:p>
          <a:p>
            <a:r>
              <a:rPr lang="en-US" dirty="0" smtClean="0"/>
              <a:t>1.000: mil</a:t>
            </a:r>
          </a:p>
          <a:p>
            <a:r>
              <a:rPr lang="en-US" dirty="0" smtClean="0"/>
              <a:t>2.000: dos mil</a:t>
            </a:r>
          </a:p>
          <a:p>
            <a:r>
              <a:rPr lang="en-US" dirty="0" smtClean="0"/>
              <a:t>1.000.000: un </a:t>
            </a:r>
            <a:r>
              <a:rPr lang="en-US" dirty="0" err="1" smtClean="0"/>
              <a:t>millón</a:t>
            </a:r>
            <a:r>
              <a:rPr lang="en-US" dirty="0" smtClean="0"/>
              <a:t> (de)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 smtClean="0"/>
              <a:t>uno</a:t>
            </a:r>
            <a:r>
              <a:rPr lang="en-US" dirty="0" smtClean="0"/>
              <a:t> when counting.  </a:t>
            </a:r>
            <a:r>
              <a:rPr lang="en-US" b="1" dirty="0" smtClean="0"/>
              <a:t>Uno</a:t>
            </a:r>
            <a:r>
              <a:rPr lang="en-US" dirty="0" smtClean="0"/>
              <a:t> changes to </a:t>
            </a:r>
            <a:r>
              <a:rPr lang="en-US" b="1" dirty="0" smtClean="0"/>
              <a:t>un</a:t>
            </a:r>
            <a:r>
              <a:rPr lang="en-US" dirty="0" smtClean="0"/>
              <a:t> before a </a:t>
            </a:r>
            <a:r>
              <a:rPr lang="en-US" b="1" dirty="0" smtClean="0"/>
              <a:t>masculine</a:t>
            </a:r>
            <a:r>
              <a:rPr lang="en-US" dirty="0" smtClean="0"/>
              <a:t> noun and </a:t>
            </a:r>
            <a:r>
              <a:rPr lang="en-US" b="1" dirty="0" err="1" smtClean="0"/>
              <a:t>una</a:t>
            </a:r>
            <a:r>
              <a:rPr lang="en-US" dirty="0" smtClean="0"/>
              <a:t> before a </a:t>
            </a:r>
            <a:r>
              <a:rPr lang="en-US" b="1" dirty="0" smtClean="0"/>
              <a:t>feminine</a:t>
            </a:r>
            <a:r>
              <a:rPr lang="en-US" dirty="0" smtClean="0"/>
              <a:t> noun.</a:t>
            </a:r>
          </a:p>
          <a:p>
            <a:endParaRPr lang="en-US" dirty="0" smtClean="0"/>
          </a:p>
          <a:p>
            <a:r>
              <a:rPr lang="en-US" dirty="0" err="1" smtClean="0"/>
              <a:t>Veintiún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Veintiuna</a:t>
            </a:r>
            <a:r>
              <a:rPr lang="en-US" dirty="0" smtClean="0"/>
              <a:t> </a:t>
            </a:r>
            <a:r>
              <a:rPr lang="en-US" dirty="0" err="1" smtClean="0"/>
              <a:t>faldas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ciento</a:t>
            </a:r>
            <a:r>
              <a:rPr lang="en-US" dirty="0" smtClean="0"/>
              <a:t> un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 have $101.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veintiuna</a:t>
            </a:r>
            <a:r>
              <a:rPr lang="en-US" dirty="0" smtClean="0"/>
              <a:t> </a:t>
            </a:r>
            <a:r>
              <a:rPr lang="en-US" dirty="0" err="1" smtClean="0"/>
              <a:t>bolsas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 have 21 purses.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/>
              <a:t>Cien(to</a:t>
            </a:r>
            <a:r>
              <a:rPr lang="en-US" b="1" dirty="0" smtClean="0"/>
              <a:t>) </a:t>
            </a:r>
            <a:r>
              <a:rPr lang="en-US" dirty="0" smtClean="0"/>
              <a:t>is used with both </a:t>
            </a:r>
            <a:r>
              <a:rPr lang="en-US" b="1" dirty="0" smtClean="0"/>
              <a:t>masculine</a:t>
            </a:r>
            <a:r>
              <a:rPr lang="en-US" dirty="0" smtClean="0"/>
              <a:t> and </a:t>
            </a:r>
            <a:r>
              <a:rPr lang="en-US" b="1" dirty="0" smtClean="0"/>
              <a:t>feminine</a:t>
            </a:r>
            <a:r>
              <a:rPr lang="en-US" dirty="0" smtClean="0"/>
              <a:t> nouns, but 200, 300, and so on </a:t>
            </a:r>
            <a:r>
              <a:rPr lang="en-US" b="1" dirty="0" smtClean="0"/>
              <a:t>agree with the noun </a:t>
            </a:r>
            <a:r>
              <a:rPr lang="en-US" dirty="0" smtClean="0"/>
              <a:t>they modify.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Mil</a:t>
            </a:r>
            <a:r>
              <a:rPr lang="en-US" dirty="0" smtClean="0"/>
              <a:t> </a:t>
            </a:r>
            <a:r>
              <a:rPr lang="en-US" b="1" dirty="0" smtClean="0"/>
              <a:t>does not </a:t>
            </a:r>
            <a:r>
              <a:rPr lang="en-US" dirty="0" smtClean="0"/>
              <a:t>change.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Cien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Ciento</a:t>
            </a:r>
            <a:r>
              <a:rPr lang="en-US" dirty="0" smtClean="0"/>
              <a:t> dos </a:t>
            </a:r>
            <a:r>
              <a:rPr lang="en-US" dirty="0" err="1" smtClean="0"/>
              <a:t>dólares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Doscientos</a:t>
            </a:r>
            <a:r>
              <a:rPr lang="en-US" dirty="0" smtClean="0"/>
              <a:t> dos </a:t>
            </a:r>
            <a:r>
              <a:rPr lang="en-US" dirty="0" err="1" smtClean="0"/>
              <a:t>dólares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Mil </a:t>
            </a:r>
            <a:r>
              <a:rPr lang="en-US" dirty="0" err="1" smtClean="0"/>
              <a:t>dólares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Cien</a:t>
            </a:r>
            <a:r>
              <a:rPr lang="en-US" dirty="0" smtClean="0"/>
              <a:t> personas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Ciento</a:t>
            </a:r>
            <a:r>
              <a:rPr lang="en-US" dirty="0" smtClean="0"/>
              <a:t> dos personas</a:t>
            </a:r>
          </a:p>
          <a:p>
            <a:endParaRPr lang="en-US" dirty="0" smtClean="0"/>
          </a:p>
          <a:p>
            <a:r>
              <a:rPr lang="en-US" dirty="0" err="1" smtClean="0"/>
              <a:t>Doscientas</a:t>
            </a:r>
            <a:r>
              <a:rPr lang="en-US" dirty="0" smtClean="0"/>
              <a:t> dos personas</a:t>
            </a:r>
          </a:p>
          <a:p>
            <a:endParaRPr lang="en-US" dirty="0" smtClean="0"/>
          </a:p>
          <a:p>
            <a:r>
              <a:rPr lang="en-US" dirty="0" smtClean="0"/>
              <a:t>Mil personas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un </a:t>
            </a:r>
            <a:r>
              <a:rPr lang="en-US" b="1" dirty="0" err="1" smtClean="0"/>
              <a:t>millón</a:t>
            </a:r>
            <a:r>
              <a:rPr lang="en-US" b="1" dirty="0" smtClean="0"/>
              <a:t> </a:t>
            </a:r>
            <a:r>
              <a:rPr lang="en-US" dirty="0" smtClean="0"/>
              <a:t>changes to </a:t>
            </a:r>
            <a:r>
              <a:rPr lang="en-US" b="1" dirty="0" err="1" smtClean="0"/>
              <a:t>millones</a:t>
            </a:r>
            <a:r>
              <a:rPr lang="en-US" dirty="0" smtClean="0"/>
              <a:t> in the plural.  Use </a:t>
            </a:r>
            <a:r>
              <a:rPr lang="en-US" b="1" dirty="0" smtClean="0"/>
              <a:t>de</a:t>
            </a:r>
            <a:r>
              <a:rPr lang="en-US" dirty="0" smtClean="0"/>
              <a:t> after </a:t>
            </a:r>
            <a:r>
              <a:rPr lang="en-US" b="1" dirty="0" err="1" smtClean="0"/>
              <a:t>millon</a:t>
            </a:r>
            <a:r>
              <a:rPr lang="en-US" b="1" dirty="0" smtClean="0"/>
              <a:t>(</a:t>
            </a:r>
            <a:r>
              <a:rPr lang="en-US" b="1" dirty="0" err="1" smtClean="0"/>
              <a:t>es</a:t>
            </a:r>
            <a:r>
              <a:rPr lang="en-US" b="1" dirty="0" smtClean="0"/>
              <a:t>)</a:t>
            </a:r>
            <a:r>
              <a:rPr lang="en-US" dirty="0" smtClean="0"/>
              <a:t> when it is followed by a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2028</TotalTime>
  <Words>299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Verdana</vt:lpstr>
      <vt:lpstr>Wingdings 2</vt:lpstr>
      <vt:lpstr>Aspect</vt:lpstr>
      <vt:lpstr>PowerPoint Presentation</vt:lpstr>
      <vt:lpstr>COSTAR</vt:lpstr>
      <vt:lpstr>Los números</vt:lpstr>
      <vt:lpstr>Los números</vt:lpstr>
      <vt:lpstr>Punto #3</vt:lpstr>
      <vt:lpstr>Punto #3 continued</vt:lpstr>
      <vt:lpstr>Punto #4</vt:lpstr>
      <vt:lpstr>Punto #4 continued</vt:lpstr>
      <vt:lpstr>Punto # 5</vt:lpstr>
      <vt:lpstr>Punto #5 contined</vt:lpstr>
      <vt:lpstr>Punto #5 continued</vt:lpstr>
      <vt:lpstr>Práctica 1</vt:lpstr>
      <vt:lpstr>Práctica 2</vt:lpstr>
      <vt:lpstr>Práctica 3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8</dc:title>
  <dc:creator>aford</dc:creator>
  <cp:lastModifiedBy>Amanda Ford</cp:lastModifiedBy>
  <cp:revision>42</cp:revision>
  <cp:lastPrinted>2015-12-10T13:35:10Z</cp:lastPrinted>
  <dcterms:created xsi:type="dcterms:W3CDTF">2011-10-21T17:23:56Z</dcterms:created>
  <dcterms:modified xsi:type="dcterms:W3CDTF">2015-12-10T14:20:52Z</dcterms:modified>
</cp:coreProperties>
</file>