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2"/>
  </p:handout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29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36EDD-80DF-4D02-954F-3D81F5FFA3F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14D38-B712-433E-93CA-9553AC557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71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D3DCE-D8A1-41F6-A85A-0A28F821034A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F1E9-6405-4708-8EF3-30697D694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en </a:t>
            </a:r>
            <a:r>
              <a:rPr lang="en-US" dirty="0" err="1" smtClean="0"/>
              <a:t>acción</a:t>
            </a:r>
            <a:endParaRPr lang="en-US" dirty="0"/>
          </a:p>
          <a:p>
            <a:r>
              <a:rPr lang="en-US" dirty="0" smtClean="0"/>
              <a:t>7.1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tarde</a:t>
            </a:r>
            <a:r>
              <a:rPr lang="en-US" dirty="0" smtClean="0"/>
              <a:t>,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clases</a:t>
            </a:r>
            <a:r>
              <a:rPr lang="en-US" dirty="0" smtClean="0"/>
              <a:t>, </a:t>
            </a:r>
            <a:r>
              <a:rPr lang="en-US" dirty="0" err="1" smtClean="0"/>
              <a:t>voy</a:t>
            </a:r>
            <a:r>
              <a:rPr lang="en-US" dirty="0" smtClean="0"/>
              <a:t> a…</a:t>
            </a:r>
            <a:endParaRPr lang="en-US" dirty="0"/>
          </a:p>
        </p:txBody>
      </p:sp>
      <p:pic>
        <p:nvPicPr>
          <p:cNvPr id="4" name="Content Placeholder 3" descr="aftern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76400"/>
            <a:ext cx="6858000" cy="4563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ESTIRARSE ANTES DE HACER EJERCICIO</a:t>
            </a:r>
            <a:endParaRPr lang="en-US" dirty="0"/>
          </a:p>
        </p:txBody>
      </p:sp>
      <p:pic>
        <p:nvPicPr>
          <p:cNvPr id="22530" name="Picture 2" descr="http://t3.gstatic.com/images?q=tbn:ANd9GcTmbhV_7gw8kTQSTNfSVyfs6SHBhR0ovv8DWO98BL5NQr41s6X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0"/>
            <a:ext cx="6324600" cy="4886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ENTRENARSE</a:t>
            </a:r>
            <a:endParaRPr lang="en-US" dirty="0"/>
          </a:p>
        </p:txBody>
      </p:sp>
      <p:pic>
        <p:nvPicPr>
          <p:cNvPr id="24578" name="Picture 2" descr="http://t0.gstatic.com/images?q=tbn:ANd9GcQzMx56EQ-YdHa1gPftCi-uwCXv9fvd0SOfKGcNyl8_bW09j37t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3716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LEVANTAR PESAS</a:t>
            </a:r>
            <a:endParaRPr lang="en-US" dirty="0"/>
          </a:p>
        </p:txBody>
      </p:sp>
      <p:pic>
        <p:nvPicPr>
          <p:cNvPr id="25602" name="Picture 2" descr="http://t0.gstatic.com/images?q=tbn:ANd9GcSwfe5Vy_uWJPnC_cuaB_ztciBx100YJ2duWl20u1zxVpHLWQWU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6955966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r>
              <a:rPr lang="en-US" dirty="0" smtClean="0"/>
              <a:t>, </a:t>
            </a:r>
            <a:r>
              <a:rPr lang="en-US" dirty="0" err="1" smtClean="0"/>
              <a:t>necesito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26626" name="Picture 2" descr="http://t3.gstatic.com/images?q=tbn:ANd9GcQAxl5Sy7YBY4zsxWUZNrlPznBko4ES5_3JANqcMbm-8V4rLdk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554978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QUITARSE LA ROPA</a:t>
            </a:r>
            <a:endParaRPr lang="en-US" dirty="0"/>
          </a:p>
        </p:txBody>
      </p:sp>
      <p:pic>
        <p:nvPicPr>
          <p:cNvPr id="27650" name="Picture 2" descr="http://t1.gstatic.com/images?q=tbn:ANd9GcRqbtdeHBxSfV4LkNCox_IRHbMEWxCSjYNJYEMQRMYB9V5KkRJg_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708172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BAÑARSE</a:t>
            </a:r>
            <a:endParaRPr lang="en-US" dirty="0"/>
          </a:p>
        </p:txBody>
      </p:sp>
      <p:pic>
        <p:nvPicPr>
          <p:cNvPr id="28674" name="Picture 2" descr="http://t0.gstatic.com/images?q=tbn:ANd9GcTmVRQ-ZH0wPBNp0btHw6fmKM-EmggxRRZAQL4Szs_gk3iDET3s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6409159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PONERSE EL PIYAMA</a:t>
            </a:r>
            <a:endParaRPr lang="en-US" dirty="0"/>
          </a:p>
        </p:txBody>
      </p:sp>
      <p:pic>
        <p:nvPicPr>
          <p:cNvPr id="29698" name="Picture 2" descr="http://t0.gstatic.com/images?q=tbn:ANd9GcTRPkjK7YA1iXrRKSefwhEhNN6Ysxgkx5oxrccZJwcYZujylbxQY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638800" cy="42236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ACOSTARSE TEMPRANO (</a:t>
            </a:r>
            <a:r>
              <a:rPr lang="en-US" dirty="0" err="1" smtClean="0"/>
              <a:t>o→ue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22" name="Picture 2" descr="http://t2.gstatic.com/images?q=tbn:ANd9GcSQ7iChzjk6sH2KbFTCDGI9m4n4pfRDXaduFl8BeulmJeEs1ae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524001"/>
            <a:ext cx="6096000" cy="4572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NARIZ</a:t>
            </a:r>
            <a:endParaRPr lang="en-US" dirty="0"/>
          </a:p>
        </p:txBody>
      </p:sp>
      <p:pic>
        <p:nvPicPr>
          <p:cNvPr id="31746" name="Picture 2" descr="http://t0.gstatic.com/images?q=tbn:ANd9GcTcUrHQgZY2mctwOiMFUUoMFOW0Jx2E4D8kK3FP1hS9MdsXsCc37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248400" cy="4808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,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4" name="Content Placeholder 3" descr="sunri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6400800" cy="46484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PEINE</a:t>
            </a:r>
            <a:endParaRPr lang="en-US" dirty="0"/>
          </a:p>
        </p:txBody>
      </p:sp>
      <p:pic>
        <p:nvPicPr>
          <p:cNvPr id="32770" name="Picture 2" descr="http://t1.gstatic.com/images?q=tbn:ANd9GcRISwD6v5W7JAgDa7TV9dWRN4Nq7y6WxztHiHCJJCNmY-84Uni8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905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CARA</a:t>
            </a:r>
            <a:endParaRPr lang="en-US" dirty="0"/>
          </a:p>
        </p:txBody>
      </p:sp>
      <p:pic>
        <p:nvPicPr>
          <p:cNvPr id="33794" name="Picture 2" descr="http://t3.gstatic.com/images?q=tbn:ANd9GcStuZCVupg5j6lrnttxwL0uibqi6rZvDNImjxAXM4v6nwmf_Y3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00200"/>
            <a:ext cx="3581400" cy="4781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BOCA</a:t>
            </a:r>
            <a:endParaRPr lang="en-US" dirty="0"/>
          </a:p>
        </p:txBody>
      </p:sp>
      <p:pic>
        <p:nvPicPr>
          <p:cNvPr id="34818" name="Picture 2" descr="http://t1.gstatic.com/images?q=tbn:ANd9GcRWi_oCLPEfooEoUwdw6Wb8_ktbOteWIEN76ux0-Im8URaYvu8E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3652405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TOALLA</a:t>
            </a:r>
            <a:endParaRPr lang="en-US" dirty="0"/>
          </a:p>
        </p:txBody>
      </p:sp>
      <p:pic>
        <p:nvPicPr>
          <p:cNvPr id="35842" name="Picture 2" descr="http://t0.gstatic.com/images?q=tbn:ANd9GcTUfXX0PksfEKVyCoqPsYuN4rqQz2lY0woAV0-b5JLSp7ZOrlV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39268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DIENTES</a:t>
            </a:r>
            <a:endParaRPr lang="en-US" dirty="0"/>
          </a:p>
        </p:txBody>
      </p:sp>
      <p:pic>
        <p:nvPicPr>
          <p:cNvPr id="36866" name="Picture 2" descr="http://t1.gstatic.com/images?q=tbn:ANd9GcRa77oyCdznq-whC2E3pudkqNviwkVH8JL3t5OtY7H2Pc2u7ct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858000" cy="495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MAQUILLAJE</a:t>
            </a:r>
            <a:endParaRPr lang="en-US" dirty="0"/>
          </a:p>
        </p:txBody>
      </p:sp>
      <p:sp>
        <p:nvSpPr>
          <p:cNvPr id="37890" name="AutoShape 2" descr="data:image/jpg;base64,/9j/4AAQSkZJRgABAQAAAQABAAD/2wCEAAkGBhQSERUUEhQVFRQWFRUWFhQXFBQXFxQVGBQVFRUXGBQYHiYeFxkkGhYUHy8gIycpLCwsFx4xNTAqNSYrLCkBCQoKDgwOGg8PGiokHyQsLCwtKSwtLCwvLCwsKSksLCwpKSwsKSwsLCksKSwsKSksLCwsKSksLCksKSwsLCwsLP/AABEIAOEA4QMBIgACEQEDEQH/xAAcAAABBQEBAQAAAAAAAAAAAAAAAQIDBAUGBwj/xABCEAABAwIEAwQHBQYFBAMAAAABAAIRAyEEEjFBBVFhBiJxgQcTMpGhsfBCwdHh8RQVI1JiklNyk7LSJGOCohYzVP/EABoBAAIDAQEAAAAAAAAAAAAAAAIDAAEEBQb/xAAwEQACAgEEAQEECgMBAAAAAAAAAQIRAwQSITFBEyJRcZEFFDJhgaGxwdHwI1LhQv/aAAwDAQACEQMRAD8A9ohJCfKQpI4ZCaQnlNVBIRBQgqixpQUIKhZG5ROCmKicELGRIHhVK2iu1AqVUIBh82dqOHCji61G4DajgJIgNPep6Xu1wnqsrMNLHTb4eS770xcIyYhlcTFVuUiBAdTi5Otw5vuPJefQdfzjqtcXaMslTEc/oPHp9BOa8k/DTbyTXTobxYe8pWcrzy/LREAN1Pj9fNSZT5SR1TmPsdrQY+IIPONlIxt5HLcA/oqYSRb4eyNeY9xt+K6nhzYbad99tvK65/h1OSDqdOccjO266/gVLMRLTbyjeepiSs82b8S4N7hVIWJDLXkg9PhHuXR4fGHQZZIB7rbgnmZImB8CsnAUojXu2mDGsRfUazrutXClouRJvpDW8jZvj8EuE2ujdHiJYqVcxJiDEHQ2kmztTfxSFxsSYIJ2M/iPmgU5MNaTMWuYOjtdp3KWtScz2gPOCNOcx+iByk+QbCl4E7Tcfr5qVjS619+7GYT5XG/NQZj9ounqBAE6z9BWcLlgFzSWwe83PZw0Hd0Omg0TIouXCst4Om5zrWm2aT1s4e0ASIPlCnxkO9skVG6kCBI0Ox10PzVWvhCAHOlw09oF0TAuNWkXk3v0UmHxloIDtgT7UcgdTtckbJydcMzS5e5Fz11b+d/+kP8AghQ/vL+p/wDY7/mhFvXvF7X/AKr5L+DoEhKEgS7OeCQpSmlQtCFNSkpCqDESlIglQsaUwhPTSqCRE8WVWs1XCq9VqFjUcR6RuBftOBqAe1TiqzxZOb3sLwvBWvjbp8Oey+o67F879rOCeoxr6DRYvBpnmx8lgAGv8viE3FLwKyrmzFbTjqD0+tynZ+TS3TR0yfAjonUzYDnzkkn7iioyNReIvOpPVOE0DCf8wg6tDtb2BEjyhWGUCDLvGbkdJOw/QqEvuY0PgN50WhgsPm6TNtNpPQ/khbGwjZawDI7o3gAAX0meR15813HB6Gkg6S0crgXcb2lc9w7hZMWJPhtNj7503C7/ALO8IzQybhjjd0A6WFu7PPkVnlK+EbccXHllzC4U25uHjI5nlJ3GqsUMO4z0JmdYBguLZtFtYSUmNAJgk30EtbBAkjR15jUAwbq5UwxlzxHeYTY7uAMAjmA+RpY6lDGBocqIhTIJLXQBq7MAfM7CfySVK7rQBrfR0kECe9caxJuo80X8bzEA7bE6b/BK6uynTz1GnIHQXB0GdYiPBSMvC4CuifDV3WHtGYm8NvvEA76KeniSDfKb37sGNrHZUaNyA0kzaSDGvdnqeX4p3Px+gi9eUUiNI1hXDTIktI70GzT4D6+KMRiGj2Gg5iM07zHM+Oo1+NGlbaJ10F/dp96kaR0O8x9T5onnsRtV2T5R/gu/sd+KFWkfRSoPX+5Bf3ydWEqYH80uZLx5ItcHJHJCiUifZBpTSnlMKgSAlNSymFUEhQmkolISpYSQhUNRTEqvVKBhop11576S+BsqYc4jLFWgWkOBMlpe0Fp98jlHVehvM+4k+A1Phce8Lzz0ocaFPDeobOatBP8ATSaQZPIl4/3cln9R+rGMfx+AOR+DyUsDTeN7C5HOQ7eD9QqzakiLD338Z101Uz2D632PSdE1o2AiOe33LpiaJaJ0ED8D0ldHwnCEtB0G97dSZWFhqdyS0mBMaSdtRpzUGLx9R5gmGjRgsBE7BKcXI0QyLGuUeq8Jw7MoIIIJI7txMjNflvZdHw6r6uo10kBupaLgbW5THxVPhGBp0cHTa0EVWOp5s0GWlmYuNogvzG/xCsYvIwgy0ttcSPs98DwdMTrKzVzZv7VNEv7QJdr7UzN4mQTzPmrTcaMsSRAJBJnMS8GHTpbNedysFmIBg9421iALmbzffyKsgbgZTM5XuGg0Iy8ut0cVIZ2jTbWDnQco1AdYAZRtsAYHvWd2w4qz1FFrREVaINKCZiq0lxOpnSDz1SNqlshz2m3VwiJGrYLemt9lzfafGWpQWkesYZaZzAGAWxbWZEmLaQmxixeRpKzvW1AWgjLaILLW1J+X5qm3GsFQ08wzAA7xBJ0jwKocNxjjSaLaNaGkwRIgGRaen6Lnq3EA3Hkg5Zpw4OluVzXRodAc1kDxt8sjdI70EbfXgpMyo4HEB1t403HQg6aq+wib2nSdlncWR8CZvFCWByHvKEO1gbkbzuKNG8cpUjcW2NR7/qVkGm4TY/rzUD6sEAEAzHsST07vzWBZ5PwcnfXaOhGIbsU4VVz9M8ifnHu0Uja7/snTnI+BHzCOGpaLU4m8HIKxm8QeNPjr7wVKzivMW5rZDUwfbDTRpFNJUFPFBymWhSvoYkIUhKWEjlCxCVTxNSx93iToFPVfAXNca7QeqJbTY+rVggU2BxAkjvPdo35wdknNPauCO/BH2r7SU8HQc9xBeYaxkmXkTOmjc2/ReG8V4o+tVdVe4uc4gzNhABAAIsBt4Loe2lSrUdSOIMPyPOXutDWl5FspIBiBe9ly76N7xf2eRta4/Wydp8UYrcuW/Itp+Sv6m8azcQRrPXTdPo4Q6ySI1gn3R8uaeyhmNj/MSN5AJgRp5dFMyiSMwbmIaT3ZJjSXRtE9FqIkQcUxJksbLacyGTcxo55+07poNguy7M9kaNbBU6lcENqOqjOyzmBr/ViLHNZj3ReYNlz9Dgpr1yy2aDA1AdyEbfiu/wCx+MdRwT6BiaVRzS2LzVFRoII0BNSCdiW6XKGT44DxQqVy6N3HcRzE2h1IsY4Ro4ANJNu98RERyWdiKWf2iCSYaJB8Q6JvbS2uqyeKY0tqNIvnphsiIfBOR7RtUAAmdcvWFFhuKNfl1BeCAGnvF1u63rIdA5jqlbbdm6MkltNinVDTAMd0nMPtuscoaIyjykxysNqhiw0+ybQ5pMulpbaCO9DhJAOh+PEOxgpvILsw0p1G7w9wMjYuZAvcO8otUOPAAtrHMwjIWwQQGunpmEODmzeC6bkQ2MaK9U7CtjGup1IAtYgNAIdFiDsTNtV5b2rxgGWIu9rjYQYNj0OoI5ytc8TY12UOLQ5uVxJJkgi7gLC+oFtDuuM7TcQzvk9CDEcrH7iipC9ROLha4Z33BuJZKLCXgF2gcJbbQEXgEQZHPbRc9xLjf/U03QDGYancCYmSIyxBLmnlssLhnECAWkkNdGbfScpIOup5aqhj6/fEG0635fDwUSM0strg9i7P4xlZueoTIbDXQM0C8OBJ3hoMkc1tAuBA11Ni4n/M2dRzAJLSDay847K8X9hjbQZzTBsP1XbYXFH620ExtpslTmlw0bsWTcjR/eL+Tf8AUH4IVX1bf5af+mz8EJG6HuGeyd+awInXbTfxCrVy2ATZvPqBNuuvxXnvFfSk17QcNTc9xdJpuALSM0OpkNgtM5S117AmxC5nHdoeJVgRTpPFP+UtDiACHNkgSDb2rTfmsnoKN20rOIk2j1qowagwTo6R89D1F0kT9oTzbb3ifkvAcX2oxlNxFUvE7GVq9nO1zg4S8nxKZDSqrdMOEUuGe2sws77fr4pW4TnM3WRwPjfrAPAbro6JlU9Njfga8aGYbDRdXGNTmMUoYtMYJLgpuiMhRVCrDmqni3wETLi7MviWMjug948okD8eqzPV+7WL+fiuIxvpZw4e4jPUlxIytAttdx08t1k4n0vkyKVDnBqVPmGtHzXnNVptbqcjqNR8eDZDJhxrvk0fSJh+9TItLXC0WggmfJy4YsPskWF7uBO24+rp+L7a167j64hzCDFP7LbWyjY9dfctjsxwWjjCf+ojKCchZLw0DvFxPdbpreY2XoNPCWDBGM/CMWXPC3J9HPPeSJ0FyDGp0OhvynmrlB5y5HA95odqYcACRLTZ2o02BXSYvh1KmLhrmZg4Ek99wbAL6xaHOjMT6uk2OZ0KrYbgmIx1Vxpsys3qOAY0BoyA5RoGgZQBYBsTz0KaasUssa3PhD+CYlwe2qwE+rDTUYHEuywMxE2DTlfBO8SrWPqyG16Tg6xbVaAWFxHdMDUQHeOuouOgwuDpsa+jSLsjGxXxfq87XvDu/SqU2940riYt1EAnluL8LfRmrT79N322kVGbxFVtngAWc4NcNCDqbi1I0Qybo2ilxDHywOJBbe4lpa4HvNI+y4OAf4zFnWoVsRBdmILXGXOuIJiKkDTaY3vurfDeE1MS7+EBmNnTGVzdszZm2zhPkpuI9m6+DANai8suGvaMzW790mz286VQAxodwaQTjKrrgmq45z2BtQesc1sZw2XQRIztA74ygy9usAkWJMNThuJcLU3RAE9B7EzrEnK7k4tNlJw7tjTw7gG0i1syWa5ZNzRc496mdfVuuDo42K33ek3CZb55iwa2R8fZ8CqZqxwwyXty/b9TkKnZnFmf4ZtvI10EczFuoA3WDxjCVqZiqxzT1HyIXUcW9KDnWo0g3+p/ed/aLD3rn+J8axtRs1C8Mdp3AGn4IVvvwJzrSJVCUm/y/YzMPiuenzPPxTK9WTZV8hSOCacy2b/CMbkcDrHuC9C4PxwOgTdeU4XE5Vt8M4lfVLnBSNGLK4nrH7cOQ+vJC4b97u/m+KEj0TV6567h+DUqfssAtE9OSmdTjw8/uXnNf04t+zhDH9VZs+QayFn4n0yV3exh6LeWZz3n4ELxcvor6QyP2l+a/kZHUY0ej8S4dTqNLajWkHYtB1XhXaLhLsJinMAIbmJHLLNoWlxP0j42rY1BSB/w2hpAt9oy74rN4RRGIqxWqd5xs57pvyJcbLu/Rmiz6NOWWVr3LkTmzQy1GPzPROw+Jc7LfReqYFxsuY7HcBaxggab7eS7OjhwF1Y+1ygZNJUWGBSNUGFxLKjc1Nwc2SA5pkGDBg6G9rKdOSMzEe1YnaG1CqQYinUvyPq3QfkttxWVx3D56NRo1cx7R4uaWj5oZIZBnyj+7jAMEtgXF9rqxT4WTducHkWGCLzcfJR1KFZl8tRpi9iNLaRzB1WlwzG16hy0pLhEsFs5nYWvHxuEyTkujLJS/wDKM3F8IewT3SOhII3u1wBHin8JxmIouzUHVGElp7gNyPZMRBiTHiu+b2XxzaDKrXVQ45S8ENYGCPZHezZiSPskDLMxIGxjOF8Rw4D6rmMzBuRzWtJBg929MuBnWCBeZvApuddL5/8AANuWXG3+/Ir9kqVSuC7FUapeTOZ9Iw7kZLHkm/JafFOKUWPc2rUqFrYLMPSDmg6ASbFx8QwCVSfjcaBNTGFwP+Z0W1g+Ght1VethSaTHF/rJBJIa2ncEzdoDiQQbGywxxtSblVfEDB9HZpZm8i4f38r5r9zX7GY81qlQtaKbGUwKdNsgNDi4TOk2mdyLWF9vEcEp1ak5MryT/EpudTdexJcyJMA+1NpWL6Mx364iO4yfDM6Y6LqDVIcACe9adxeWm+9weV+q0rtUeghBR9lLo57jHZjMSKdUgNAP8SjTfZxIDpblgEgi4J0O6zH8Ex7WRRxLcskFmd4BgSQWOaWkdPmu7xdIGGwAQIDbxAJi+3ysqOKwb3MGUEsaYAFy50yXWF7eQRzlJNkUY17jxntF2VxOaSKN9qTcs7yRYE9YXH1qRa4h8g7819AtweckvnLBM7+Uqjxr0VUa9MmmTmmziQQRyOXQ3SfrcYUpmDU49rKfod7NYCoPWd2tXAnK8D+H4UzbzutH0w9nQRQqR3MzmuiRBIlmmgkELgcT6NOI4OoKmHzZm3DqbwHDfZaOI9JPERRdh+IYX1zHCC5zHMdbfM0FpIIBmFpjOMuYuxHKOH7RUgxzQwACDpzlRVuF1aRDa1N7HFoeGvaQSxwlrgDsVPXxWdwmnUjwzGN+Ura4Ri3nEtqVaGIxWTKGtcCCQ2zRN4A5JkpLslcnecN9DWHxGApufno4ksB9Y3S9wH0zYi+0FeZdpeyOJ4dUDa7YafYqNMsqAcnc+hgr16p274lUb/C4a5gG7nH5ECVzfaNnE8Y3JWwxLZ0EEWt4Sk+tBcWvmTbyeZ/vF3NC6X/4HW//ACYj+9v/AAQi9XH718yrZzNCrnLhHeyksgD7IzEEby0HzhPfhXkNP2XQAZsZEi31qF1Y4TRp1nuqOYwOIdTAcB/EzOkRMxcgAi7S0GCocIcNTDS+rOR02BcC0VHhoJ2t6sf+BS/XXgxfWo9pN/BN/ocx+7H5u810DLMA2BeWASbXLSOS1uD9m62driwxlzRMHRrhpM2Oi262NlrMlF7m/wCIGtcBMw0tbJNptNs1lNhaVfEl7KbalNzsrQ31bjkaIEl7Iifay6Wtm2VPJklxFV8SpfWcr244Un5f8FnCdscRg3ZadVmaYyPqSwe1LiL2ECdOS6vs+MdxMg4qo9+Hm4pNOHw7wDcONqmInTLZuslU+x/olbTc2pXLyQQQAAwkgmJMkgERYQba7H1TCYUMAa2w5AfNFigoKkbsOB4YKLd/38S1RohjWtaAGtAAAAAAAgAAWA6KSU1AThg5VsY3ulWCo6rbKmuC48M8h47whrcRUlupkeDjP3lO4RwunnzZBmsQ6INv0XX9pOGBxa4C+n3tnpOZQcN4WAAbCQQRqQZBERoR8is+SXFM18dlXj5dSdna5wbUoZYEtaHzFOo5w9jKfWX3zRdYnFMc9xbSdnqZq2dozwBTLJc0VCIJ9YA7eLR19V4Vh2upZXNDhOhAI2OhVXjXDga1N5EwHFvMVGgOaR1ytLf/ACKZGNwTAhnW7a0eV1nGKgdEtYw2GpaQ12nifgpuHN/htY4fZzCbXMk+8fJXe0PC8tZrLZnkNdlECH5X90TZozO9ykr0RmlpgNd3eWXbXpCzTOjDnksdgsDkxNQc6enOD+a6NuHPdIGbKcxb0BGUiNCJI8JWb2UcP2kEfaa4fL3aLpnwx79O82PHvfmQtuFXFGXJNrI19xVLWVRIuSB3HWnTcXCU0zSLTTktaHWiTJvf+b5qjTqQYJJ3DiALkTE+ElXmV7NsXOJM3IIbt4/HRP27lfkk4NfAr411KqSfZda4uCZ3GsqphqAY6XFwB0dTcb6fURNlsYxouSG5jADwO8AdZEEab/JURhRnygkD7RmbeHOPmsmWHPIMGnGvBDTxbwRJzA2BjUEx9BMxlVpzA0wdpIMkae4hWq1UOcX7Q7LEbSGydtz7lVNGTJ+P4rHLFBdItY4vtDKr2ktJpstpDRyIjT+r5JRjIJygATo1sJ5ZbmT8Nfu+ZULqaB4ok9GBDXxTptA6x9AKmTUdq4keJV8sTCxEoRj0g1jj7in+z+P9xSq2hXaL2I4fFejdr3+sY4Nvdrr5mn74AvvbTVaVb0U0Kjg7M9rxEuYBDtNWuBJEg31veYXoWHwQg6+zPXX8labhQIgWIB/FTBmc3w+DK9i4SOT4F2EoYb2WlztMzonWV0FDhwbENAjkAFpCkE/Kte0reNpUrKZoTWqQJiFSYQiEoCciAbGgIcLJxSKyjIxuHDiQTGa2u+rfj81Rw2Fhw8b7brWxtCQmNpSc3O/nv8VmyxtM07qRocJbDPP4J/E8H62m5o1Iseqkwbe6p1pxR/xpMxSk1O0efcc4Q5r8O549k3iTemxxOughZlKgPVydhdd12pwuagXfyBzvI03sP+4HyXE4qvlp+IWPPDbI7GmyvJAodmse5uKYDEF5vyn5hegcWl1OYhxkddCRp4T8NSvPMGyAKn/dg9AA10zsZK9OxP8A9YdzaNNhYyOohaNPzFpgan2ZxZzNV0uvoTtoMoDWnkJDR8Vc4fTLj1M3G7YuZ8DE8yVUq0S11tRytM7gDUa2VrDV4BkhpEDlBM6R0Dj5BOxOux8vscE9bGS4OmIJLTpA0F4jabqKqwtbeLjUQdj3fEiDySGHOtpHtaXEC49yHVp7vXpBGmm11eSmuxW2qSEw+GLyIMF0+TBEuPS8JeIVWl8Ms1oyjwHM73lWTWDGuDR3ogkaCe6GwdQBJ6m6ypvdY8iUFtRUblLc+hS9NJSOCAsw0aQmkJ5CSFQSI/rdCk9X9SUKiHSuaIOs2EdNUt5Ujm6abFODUnSYdsn93H6HMsISJ0JCusUDVM0KJqkBVoCQ6EJQUSjAGyiUqQqFkdYSFBgxct6yPv8AuVotVYnK8O5G/hohaDXKaNOk2AnpAlT0qMhQ482cNV/yFeU8dxcNK9iq0w5pB0IIPmvLeP8ABB3hqZgHSbx87LJqFymdLQy4aK/Z57amDJnveueOvsMI8l6Zgr0G9WhePmi/h7wD3qVT2hyc0xIOzgCPEFet8MeHYamRBBaI6jZHg7D1TuK+JlYzDFwIb1I6dCPvVP7Ia6Q7MCelg2Sd9HdVpV5BdIcW7Wnny1102VQzADwI2dYRI15hMmkPhLgjouIkT7QFpubyPEW2Sl0OAcIM6CymfhiAMwzAwQ4C0eW/Ua73TqFElvdDTzpugnxa7cH3hJcX0RyXZWee5J1c4nba2kTrJUTW7+XNT4lgmAC0iJ3uQNVEBb3rPPsJdCVGARGkC/5KMhTuNhfkmZYS5FojyohOc1DkIQkpEs9EihDqFICmgJwCfj7ZymIU2U5wTSE8iAFStKhCdmVojQrnoYSlaxSBiIFtIaCllPyoyogbGqCsyVZLVG8KmXF8kuAqyy+osrKpYEXd5K6mx6EzVSEK43tDQ9VXkiadQgkbB25HI2XZrO43gfWU9JLTmH3/AAQZobojdPk2T56Zw3arDB+ZpvJBHQ7FdX2TbOCpAmS0ETv3XEfcuaxzZMHWAF0HYutNBzN2VHCOjgHj5n3LPgl7Zt1K/wAS/AtYhpJO27YEkjkfis19No3b5Am+sSTZanEac223EkN6EkXCyKjrwSSAIGUQAL6zchaJsrBbRY9aLGBoN3AaTfadeRSjDmpGW9xMgS3l181WGHLR3XAHkLkjXU6bWT6OIeDY6eU9CJ+QQ7vDG7WlcRar25g14MgwdyPDmOh96idSbMGQBY3vPnbysn1sS5xvG0julROP1bXcpE2glFhUobi4FptboQDYqJOny6hHLb33Wd14DXAxNcnFMraIAiD146IWdlKFVh0eggJwSgIWyENvRx7GlNcnOCRoRXzRaEASEwZUhCRESxzKwKp47iDxak0E8zOUeQ1Vk0gfxStoqnb6JHanbVlOnWrRctnwi/vUlPiDgYeI6i4/JSViAiiG77qld1YbcWraLDK4S5SdEzCvkxlAg6zqOavAJ6jfZmlKnwhlKkGhSIQmim7BIUqFCjk+O8Py1Jjuu08d1b7MUsjqg/mDXeYkH5rZxmEFRpafI8is/h+AfTqCQC2CJBH66gLOse2do1+rux7X2T46iHa6XteSYtp1hYdes4G5iBHMiBvGvzsV0WKHysudxuHg2vJ11vY+aLJdcDdM77K3rSDa9p06SfNK3EA6yB4IdTLdXb6eHMKIVBOnzCy7mjeqZKKQPsuB+uqHUiNVI0MI0I2J1SBo2Pv2QuKJYyCkQT1CRxSmiCFRVk5z1DUehLRV9UPr9EKfyQoEdrlSpYQVuUUujj2NhK0JYQiKGkJsJ5SQoWhAUFyEhCosoYqrBvomOq2lt426dFZxFAOCr08MW6X5JdOx6qjS4Y8PAcP0Wgq2Cw+RulzcqytkejBNpy4BCEIgAQhChAQhChCtixoVm4llsoOt+R10C1sQ3urMdvPI33FpQSNOJmFVo7gW59ZUYfEfXuWniaEgkGQbwZ3k/NZ1RkfJZMkK5R1IStDm1jp9wTv2kbj4BVQkJSN7DaRYNcHYf2/moSUxNc9C3ZKFc5RuelcoXqqLDOlTMyFKJZ35KRKUi3nHAlISkJURxAG6qy0rJ2tQ8gaqnW4mGhc5xLtnQpk56rZGzTmPhDZuhlkSH49POb6Oir4zYKt+03Mrka3pEon2KdZ/XK1o/wDZyycX21ruJ9XTY0c3S93uEAfFJc2zdDSS8o9DwuNBMEq/RqtDgXODQLjMQJJ0sdl4+Mfi3kk1ngH+XK33QJHvXXdhMBL4qDNMuOYl0kFpvPIwQdoPNNxSt0wNTpdkHKz0YFKkASracMEIQoQEIQoQEIQoQRwWTUEErXVDFMh3ihkhmN8mZiRA3WbXcRyN9/rotqtRkLJxFLVZclo6OGZTJ+pTHFI8KMrG2bBznJgQSgKEAlQvcpiq9WoBqrIlY2Pq6VVv3m1CoZsZ6WSmuKQlNK3HESKuNqOynKJOgG08+q5j91VgR6yrVdczDssg9BYQuvFNOLAdQCg2W+TTjzen0ji6/ZZlRpDi43mXOcddNTsqo7DURMN5HbwPxXcPwTNjlPUAifFNxQA0AItfwj8vcp6S8mqOvyXSbOSZ2YpN0am/uFl+6F0Lha3T5R85KrlC4ofHPN9mbh+FtAgtFtF0XZ3AtBJi4iD4ggj66LObTPyXTYHChjQB5ym4o82Y9bm9iveWkIQtRxwQhChAQhChAQhChAUGKpSFOkKhadMzgFRx2Gm4WrUpR4KCs2QlyjaNEJ07Ry+Ipqq5bONorIrNhc6caZ1Mc9yGFIEgKEsaNrVFz2KqVKjy0ZWtG5BcT0ABA/Mrer6LOrUDmBFvxTYtA07Mj9z1P8X/ANW/ihbf7P0CEyxlo9ISoQnHGFCRCFZBKmir1NChCFjIGY/dIxCEpHQ8Fjh3tt8V0gSoWnD9k5us+2gQhCeYgQhChAQhChAQhChAQhChCKvoqlTRKhCxsDHxuh8PuWPid/P70IWHKdPD0V/r5pAhCzGsbU3Vapp9c0iESKQIQhNLP//Z"/>
          <p:cNvSpPr>
            <a:spLocks noChangeAspect="1" noChangeArrowheads="1"/>
          </p:cNvSpPr>
          <p:nvPr/>
        </p:nvSpPr>
        <p:spPr bwMode="auto">
          <a:xfrm>
            <a:off x="120650" y="-1176338"/>
            <a:ext cx="2143125" cy="2143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2" name="AutoShape 4" descr="data:image/jpg;base64,/9j/4AAQSkZJRgABAQAAAQABAAD/2wCEAAkGBhQSERUUEhQVFRQWFRUWFhQXFBQXFxQVGBQVFRUXGBQYHiYeFxkkGhYUHy8gIycpLCwsFx4xNTAqNSYrLCkBCQoKDgwOGg8PGiokHyQsLCwtKSwtLCwvLCwsKSksLCwpKSwsKSwsLCksKSwsKSksLCwsKSksLCksKSwsLCwsLP/AABEIAOEA4QMBIgACEQEDEQH/xAAcAAABBQEBAQAAAAAAAAAAAAAAAQIDBAUGBwj/xABCEAABAwIEAwQHBQYFBAMAAAABAAIRAyEEEjFBBVFhBiJxgQcTMpGhsfBCwdHh8RQVI1JiklNyk7LSJGOCohYzVP/EABoBAAIDAQEAAAAAAAAAAAAAAAIDAAEEBQb/xAAwEQACAgEEAQEECgMBAAAAAAAAAQIRAwQSITFBEyJRcZEFFDJhgaGxwdHwI1LhQv/aAAwDAQACEQMRAD8A9ohJCfKQpI4ZCaQnlNVBIRBQgqixpQUIKhZG5ROCmKicELGRIHhVK2iu1AqVUIBh82dqOHCji61G4DajgJIgNPep6Xu1wnqsrMNLHTb4eS770xcIyYhlcTFVuUiBAdTi5Otw5vuPJefQdfzjqtcXaMslTEc/oPHp9BOa8k/DTbyTXTobxYe8pWcrzy/LREAN1Pj9fNSZT5SR1TmPsdrQY+IIPONlIxt5HLcA/oqYSRb4eyNeY9xt+K6nhzYbad99tvK65/h1OSDqdOccjO266/gVLMRLTbyjeepiSs82b8S4N7hVIWJDLXkg9PhHuXR4fGHQZZIB7rbgnmZImB8CsnAUojXu2mDGsRfUazrutXClouRJvpDW8jZvj8EuE2ujdHiJYqVcxJiDEHQ2kmztTfxSFxsSYIJ2M/iPmgU5MNaTMWuYOjtdp3KWtScz2gPOCNOcx+iByk+QbCl4E7Tcfr5qVjS619+7GYT5XG/NQZj9ounqBAE6z9BWcLlgFzSWwe83PZw0Hd0Omg0TIouXCst4Om5zrWm2aT1s4e0ASIPlCnxkO9skVG6kCBI0Ox10PzVWvhCAHOlw09oF0TAuNWkXk3v0UmHxloIDtgT7UcgdTtckbJydcMzS5e5Fz11b+d/+kP8AghQ/vL+p/wDY7/mhFvXvF7X/AKr5L+DoEhKEgS7OeCQpSmlQtCFNSkpCqDESlIglQsaUwhPTSqCRE8WVWs1XCq9VqFjUcR6RuBftOBqAe1TiqzxZOb3sLwvBWvjbp8Oey+o67F879rOCeoxr6DRYvBpnmx8lgAGv8viE3FLwKyrmzFbTjqD0+tynZ+TS3TR0yfAjonUzYDnzkkn7iioyNReIvOpPVOE0DCf8wg6tDtb2BEjyhWGUCDLvGbkdJOw/QqEvuY0PgN50WhgsPm6TNtNpPQ/khbGwjZawDI7o3gAAX0meR15813HB6Gkg6S0crgXcb2lc9w7hZMWJPhtNj7503C7/ALO8IzQybhjjd0A6WFu7PPkVnlK+EbccXHllzC4U25uHjI5nlJ3GqsUMO4z0JmdYBguLZtFtYSUmNAJgk30EtbBAkjR15jUAwbq5UwxlzxHeYTY7uAMAjmA+RpY6lDGBocqIhTIJLXQBq7MAfM7CfySVK7rQBrfR0kECe9caxJuo80X8bzEA7bE6b/BK6uynTz1GnIHQXB0GdYiPBSMvC4CuifDV3WHtGYm8NvvEA76KeniSDfKb37sGNrHZUaNyA0kzaSDGvdnqeX4p3Px+gi9eUUiNI1hXDTIktI70GzT4D6+KMRiGj2Gg5iM07zHM+Oo1+NGlbaJ10F/dp96kaR0O8x9T5onnsRtV2T5R/gu/sd+KFWkfRSoPX+5Bf3ydWEqYH80uZLx5ItcHJHJCiUifZBpTSnlMKgSAlNSymFUEhQmkolISpYSQhUNRTEqvVKBhop11576S+BsqYc4jLFWgWkOBMlpe0Fp98jlHVehvM+4k+A1Phce8Lzz0ocaFPDeobOatBP8ATSaQZPIl4/3cln9R+rGMfx+AOR+DyUsDTeN7C5HOQ7eD9QqzakiLD338Z101Uz2D632PSdE1o2AiOe33LpiaJaJ0ED8D0ldHwnCEtB0G97dSZWFhqdyS0mBMaSdtRpzUGLx9R5gmGjRgsBE7BKcXI0QyLGuUeq8Jw7MoIIIJI7txMjNflvZdHw6r6uo10kBupaLgbW5THxVPhGBp0cHTa0EVWOp5s0GWlmYuNogvzG/xCsYvIwgy0ttcSPs98DwdMTrKzVzZv7VNEv7QJdr7UzN4mQTzPmrTcaMsSRAJBJnMS8GHTpbNedysFmIBg9421iALmbzffyKsgbgZTM5XuGg0Iy8ut0cVIZ2jTbWDnQco1AdYAZRtsAYHvWd2w4qz1FFrREVaINKCZiq0lxOpnSDz1SNqlshz2m3VwiJGrYLemt9lzfafGWpQWkesYZaZzAGAWxbWZEmLaQmxixeRpKzvW1AWgjLaILLW1J+X5qm3GsFQ08wzAA7xBJ0jwKocNxjjSaLaNaGkwRIgGRaen6Lnq3EA3Hkg5Zpw4OluVzXRodAc1kDxt8sjdI70EbfXgpMyo4HEB1t403HQg6aq+wib2nSdlncWR8CZvFCWByHvKEO1gbkbzuKNG8cpUjcW2NR7/qVkGm4TY/rzUD6sEAEAzHsST07vzWBZ5PwcnfXaOhGIbsU4VVz9M8ifnHu0Uja7/snTnI+BHzCOGpaLU4m8HIKxm8QeNPjr7wVKzivMW5rZDUwfbDTRpFNJUFPFBymWhSvoYkIUhKWEjlCxCVTxNSx93iToFPVfAXNca7QeqJbTY+rVggU2BxAkjvPdo35wdknNPauCO/BH2r7SU8HQc9xBeYaxkmXkTOmjc2/ReG8V4o+tVdVe4uc4gzNhABAAIsBt4Loe2lSrUdSOIMPyPOXutDWl5FspIBiBe9ly76N7xf2eRta4/Wydp8UYrcuW/Itp+Sv6m8azcQRrPXTdPo4Q6ySI1gn3R8uaeyhmNj/MSN5AJgRp5dFMyiSMwbmIaT3ZJjSXRtE9FqIkQcUxJksbLacyGTcxo55+07poNguy7M9kaNbBU6lcENqOqjOyzmBr/ViLHNZj3ReYNlz9Dgpr1yy2aDA1AdyEbfiu/wCx+MdRwT6BiaVRzS2LzVFRoII0BNSCdiW6XKGT44DxQqVy6N3HcRzE2h1IsY4Ro4ANJNu98RERyWdiKWf2iCSYaJB8Q6JvbS2uqyeKY0tqNIvnphsiIfBOR7RtUAAmdcvWFFhuKNfl1BeCAGnvF1u63rIdA5jqlbbdm6MkltNinVDTAMd0nMPtuscoaIyjykxysNqhiw0+ybQ5pMulpbaCO9DhJAOh+PEOxgpvILsw0p1G7w9wMjYuZAvcO8otUOPAAtrHMwjIWwQQGunpmEODmzeC6bkQ2MaK9U7CtjGup1IAtYgNAIdFiDsTNtV5b2rxgGWIu9rjYQYNj0OoI5ytc8TY12UOLQ5uVxJJkgi7gLC+oFtDuuM7TcQzvk9CDEcrH7iipC9ROLha4Z33BuJZKLCXgF2gcJbbQEXgEQZHPbRc9xLjf/U03QDGYancCYmSIyxBLmnlssLhnECAWkkNdGbfScpIOup5aqhj6/fEG0635fDwUSM0strg9i7P4xlZueoTIbDXQM0C8OBJ3hoMkc1tAuBA11Ni4n/M2dRzAJLSDay847K8X9hjbQZzTBsP1XbYXFH620ExtpslTmlw0bsWTcjR/eL+Tf8AUH4IVX1bf5af+mz8EJG6HuGeyd+awInXbTfxCrVy2ATZvPqBNuuvxXnvFfSk17QcNTc9xdJpuALSM0OpkNgtM5S117AmxC5nHdoeJVgRTpPFP+UtDiACHNkgSDb2rTfmsnoKN20rOIk2j1qowagwTo6R89D1F0kT9oTzbb3ifkvAcX2oxlNxFUvE7GVq9nO1zg4S8nxKZDSqrdMOEUuGe2sws77fr4pW4TnM3WRwPjfrAPAbro6JlU9Njfga8aGYbDRdXGNTmMUoYtMYJLgpuiMhRVCrDmqni3wETLi7MviWMjug948okD8eqzPV+7WL+fiuIxvpZw4e4jPUlxIytAttdx08t1k4n0vkyKVDnBqVPmGtHzXnNVptbqcjqNR8eDZDJhxrvk0fSJh+9TItLXC0WggmfJy4YsPskWF7uBO24+rp+L7a167j64hzCDFP7LbWyjY9dfctjsxwWjjCf+ojKCchZLw0DvFxPdbpreY2XoNPCWDBGM/CMWXPC3J9HPPeSJ0FyDGp0OhvynmrlB5y5HA95odqYcACRLTZ2o02BXSYvh1KmLhrmZg4Ek99wbAL6xaHOjMT6uk2OZ0KrYbgmIx1Vxpsys3qOAY0BoyA5RoGgZQBYBsTz0KaasUssa3PhD+CYlwe2qwE+rDTUYHEuywMxE2DTlfBO8SrWPqyG16Tg6xbVaAWFxHdMDUQHeOuouOgwuDpsa+jSLsjGxXxfq87XvDu/SqU2940riYt1EAnluL8LfRmrT79N322kVGbxFVtngAWc4NcNCDqbi1I0Qybo2ilxDHywOJBbe4lpa4HvNI+y4OAf4zFnWoVsRBdmILXGXOuIJiKkDTaY3vurfDeE1MS7+EBmNnTGVzdszZm2zhPkpuI9m6+DANai8suGvaMzW790mz286VQAxodwaQTjKrrgmq45z2BtQesc1sZw2XQRIztA74ygy9usAkWJMNThuJcLU3RAE9B7EzrEnK7k4tNlJw7tjTw7gG0i1syWa5ZNzRc496mdfVuuDo42K33ek3CZb55iwa2R8fZ8CqZqxwwyXty/b9TkKnZnFmf4ZtvI10EczFuoA3WDxjCVqZiqxzT1HyIXUcW9KDnWo0g3+p/ed/aLD3rn+J8axtRs1C8Mdp3AGn4IVvvwJzrSJVCUm/y/YzMPiuenzPPxTK9WTZV8hSOCacy2b/CMbkcDrHuC9C4PxwOgTdeU4XE5Vt8M4lfVLnBSNGLK4nrH7cOQ+vJC4b97u/m+KEj0TV6567h+DUqfssAtE9OSmdTjw8/uXnNf04t+zhDH9VZs+QayFn4n0yV3exh6LeWZz3n4ELxcvor6QyP2l+a/kZHUY0ej8S4dTqNLajWkHYtB1XhXaLhLsJinMAIbmJHLLNoWlxP0j42rY1BSB/w2hpAt9oy74rN4RRGIqxWqd5xs57pvyJcbLu/Rmiz6NOWWVr3LkTmzQy1GPzPROw+Jc7LfReqYFxsuY7HcBaxggab7eS7OjhwF1Y+1ygZNJUWGBSNUGFxLKjc1Nwc2SA5pkGDBg6G9rKdOSMzEe1YnaG1CqQYinUvyPq3QfkttxWVx3D56NRo1cx7R4uaWj5oZIZBnyj+7jAMEtgXF9rqxT4WTducHkWGCLzcfJR1KFZl8tRpi9iNLaRzB1WlwzG16hy0pLhEsFs5nYWvHxuEyTkujLJS/wDKM3F8IewT3SOhII3u1wBHin8JxmIouzUHVGElp7gNyPZMRBiTHiu+b2XxzaDKrXVQ45S8ENYGCPZHezZiSPskDLMxIGxjOF8Rw4D6rmMzBuRzWtJBg929MuBnWCBeZvApuddL5/8AANuWXG3+/Ir9kqVSuC7FUapeTOZ9Iw7kZLHkm/JafFOKUWPc2rUqFrYLMPSDmg6ASbFx8QwCVSfjcaBNTGFwP+Z0W1g+Ght1VethSaTHF/rJBJIa2ncEzdoDiQQbGywxxtSblVfEDB9HZpZm8i4f38r5r9zX7GY81qlQtaKbGUwKdNsgNDi4TOk2mdyLWF9vEcEp1ak5MryT/EpudTdexJcyJMA+1NpWL6Mx364iO4yfDM6Y6LqDVIcACe9adxeWm+9weV+q0rtUeghBR9lLo57jHZjMSKdUgNAP8SjTfZxIDpblgEgi4J0O6zH8Ex7WRRxLcskFmd4BgSQWOaWkdPmu7xdIGGwAQIDbxAJi+3ysqOKwb3MGUEsaYAFy50yXWF7eQRzlJNkUY17jxntF2VxOaSKN9qTcs7yRYE9YXH1qRa4h8g7819AtweckvnLBM7+Uqjxr0VUa9MmmTmmziQQRyOXQ3SfrcYUpmDU49rKfod7NYCoPWd2tXAnK8D+H4UzbzutH0w9nQRQqR3MzmuiRBIlmmgkELgcT6NOI4OoKmHzZm3DqbwHDfZaOI9JPERRdh+IYX1zHCC5zHMdbfM0FpIIBmFpjOMuYuxHKOH7RUgxzQwACDpzlRVuF1aRDa1N7HFoeGvaQSxwlrgDsVPXxWdwmnUjwzGN+Ura4Ri3nEtqVaGIxWTKGtcCCQ2zRN4A5JkpLslcnecN9DWHxGApufno4ksB9Y3S9wH0zYi+0FeZdpeyOJ4dUDa7YafYqNMsqAcnc+hgr16p274lUb/C4a5gG7nH5ECVzfaNnE8Y3JWwxLZ0EEWt4Sk+tBcWvmTbyeZ/vF3NC6X/4HW//ACYj+9v/AAQi9XH718yrZzNCrnLhHeyksgD7IzEEby0HzhPfhXkNP2XQAZsZEi31qF1Y4TRp1nuqOYwOIdTAcB/EzOkRMxcgAi7S0GCocIcNTDS+rOR02BcC0VHhoJ2t6sf+BS/XXgxfWo9pN/BN/ocx+7H5u810DLMA2BeWASbXLSOS1uD9m62driwxlzRMHRrhpM2Oi262NlrMlF7m/wCIGtcBMw0tbJNptNs1lNhaVfEl7KbalNzsrQ31bjkaIEl7Iifay6Wtm2VPJklxFV8SpfWcr244Un5f8FnCdscRg3ZadVmaYyPqSwe1LiL2ECdOS6vs+MdxMg4qo9+Hm4pNOHw7wDcONqmInTLZuslU+x/olbTc2pXLyQQQAAwkgmJMkgERYQba7H1TCYUMAa2w5AfNFigoKkbsOB4YKLd/38S1RohjWtaAGtAAAAAAAgAAWA6KSU1AThg5VsY3ulWCo6rbKmuC48M8h47whrcRUlupkeDjP3lO4RwunnzZBmsQ6INv0XX9pOGBxa4C+n3tnpOZQcN4WAAbCQQRqQZBERoR8is+SXFM18dlXj5dSdna5wbUoZYEtaHzFOo5w9jKfWX3zRdYnFMc9xbSdnqZq2dozwBTLJc0VCIJ9YA7eLR19V4Vh2upZXNDhOhAI2OhVXjXDga1N5EwHFvMVGgOaR1ytLf/ACKZGNwTAhnW7a0eV1nGKgdEtYw2GpaQ12nifgpuHN/htY4fZzCbXMk+8fJXe0PC8tZrLZnkNdlECH5X90TZozO9ykr0RmlpgNd3eWXbXpCzTOjDnksdgsDkxNQc6enOD+a6NuHPdIGbKcxb0BGUiNCJI8JWb2UcP2kEfaa4fL3aLpnwx79O82PHvfmQtuFXFGXJNrI19xVLWVRIuSB3HWnTcXCU0zSLTTktaHWiTJvf+b5qjTqQYJJ3DiALkTE+ElXmV7NsXOJM3IIbt4/HRP27lfkk4NfAr411KqSfZda4uCZ3GsqphqAY6XFwB0dTcb6fURNlsYxouSG5jADwO8AdZEEab/JURhRnygkD7RmbeHOPmsmWHPIMGnGvBDTxbwRJzA2BjUEx9BMxlVpzA0wdpIMkae4hWq1UOcX7Q7LEbSGydtz7lVNGTJ+P4rHLFBdItY4vtDKr2ktJpstpDRyIjT+r5JRjIJygATo1sJ5ZbmT8Nfu+ZULqaB4ok9GBDXxTptA6x9AKmTUdq4keJV8sTCxEoRj0g1jj7in+z+P9xSq2hXaL2I4fFejdr3+sY4Nvdrr5mn74AvvbTVaVb0U0Kjg7M9rxEuYBDtNWuBJEg31veYXoWHwQg6+zPXX8labhQIgWIB/FTBmc3w+DK9i4SOT4F2EoYb2WlztMzonWV0FDhwbENAjkAFpCkE/Kte0reNpUrKZoTWqQJiFSYQiEoCciAbGgIcLJxSKyjIxuHDiQTGa2u+rfj81Rw2Fhw8b7brWxtCQmNpSc3O/nv8VmyxtM07qRocJbDPP4J/E8H62m5o1Iseqkwbe6p1pxR/xpMxSk1O0efcc4Q5r8O549k3iTemxxOughZlKgPVydhdd12pwuagXfyBzvI03sP+4HyXE4qvlp+IWPPDbI7GmyvJAodmse5uKYDEF5vyn5hegcWl1OYhxkddCRp4T8NSvPMGyAKn/dg9AA10zsZK9OxP8A9YdzaNNhYyOohaNPzFpgan2ZxZzNV0uvoTtoMoDWnkJDR8Vc4fTLj1M3G7YuZ8DE8yVUq0S11tRytM7gDUa2VrDV4BkhpEDlBM6R0Dj5BOxOux8vscE9bGS4OmIJLTpA0F4jabqKqwtbeLjUQdj3fEiDySGHOtpHtaXEC49yHVp7vXpBGmm11eSmuxW2qSEw+GLyIMF0+TBEuPS8JeIVWl8Ms1oyjwHM73lWTWDGuDR3ogkaCe6GwdQBJ6m6ypvdY8iUFtRUblLc+hS9NJSOCAsw0aQmkJ5CSFQSI/rdCk9X9SUKiHSuaIOs2EdNUt5Ujm6abFODUnSYdsn93H6HMsISJ0JCusUDVM0KJqkBVoCQ6EJQUSjAGyiUqQqFkdYSFBgxct6yPv8AuVotVYnK8O5G/hohaDXKaNOk2AnpAlT0qMhQ482cNV/yFeU8dxcNK9iq0w5pB0IIPmvLeP8ABB3hqZgHSbx87LJqFymdLQy4aK/Z57amDJnveueOvsMI8l6Zgr0G9WhePmi/h7wD3qVT2hyc0xIOzgCPEFet8MeHYamRBBaI6jZHg7D1TuK+JlYzDFwIb1I6dCPvVP7Ia6Q7MCelg2Sd9HdVpV5BdIcW7Wnny1102VQzADwI2dYRI15hMmkPhLgjouIkT7QFpubyPEW2Sl0OAcIM6CymfhiAMwzAwQ4C0eW/Ua73TqFElvdDTzpugnxa7cH3hJcX0RyXZWee5J1c4nba2kTrJUTW7+XNT4lgmAC0iJ3uQNVEBb3rPPsJdCVGARGkC/5KMhTuNhfkmZYS5FojyohOc1DkIQkpEs9EihDqFICmgJwCfj7ZymIU2U5wTSE8iAFStKhCdmVojQrnoYSlaxSBiIFtIaCllPyoyogbGqCsyVZLVG8KmXF8kuAqyy+osrKpYEXd5K6mx6EzVSEK43tDQ9VXkiadQgkbB25HI2XZrO43gfWU9JLTmH3/AAQZobojdPk2T56Zw3arDB+ZpvJBHQ7FdX2TbOCpAmS0ETv3XEfcuaxzZMHWAF0HYutNBzN2VHCOjgHj5n3LPgl7Zt1K/wAS/AtYhpJO27YEkjkfis19No3b5Am+sSTZanEac223EkN6EkXCyKjrwSSAIGUQAL6zchaJsrBbRY9aLGBoN3AaTfadeRSjDmpGW9xMgS3l181WGHLR3XAHkLkjXU6bWT6OIeDY6eU9CJ+QQ7vDG7WlcRar25g14MgwdyPDmOh96idSbMGQBY3vPnbysn1sS5xvG0julROP1bXcpE2glFhUobi4FptboQDYqJOny6hHLb33Wd14DXAxNcnFMraIAiD146IWdlKFVh0eggJwSgIWyENvRx7GlNcnOCRoRXzRaEASEwZUhCRESxzKwKp47iDxak0E8zOUeQ1Vk0gfxStoqnb6JHanbVlOnWrRctnwi/vUlPiDgYeI6i4/JSViAiiG77qld1YbcWraLDK4S5SdEzCvkxlAg6zqOavAJ6jfZmlKnwhlKkGhSIQmim7BIUqFCjk+O8Py1Jjuu08d1b7MUsjqg/mDXeYkH5rZxmEFRpafI8is/h+AfTqCQC2CJBH66gLOse2do1+rux7X2T46iHa6XteSYtp1hYdes4G5iBHMiBvGvzsV0WKHysudxuHg2vJ11vY+aLJdcDdM77K3rSDa9p06SfNK3EA6yB4IdTLdXb6eHMKIVBOnzCy7mjeqZKKQPsuB+uqHUiNVI0MI0I2J1SBo2Pv2QuKJYyCkQT1CRxSmiCFRVk5z1DUehLRV9UPr9EKfyQoEdrlSpYQVuUUujj2NhK0JYQiKGkJsJ5SQoWhAUFyEhCosoYqrBvomOq2lt426dFZxFAOCr08MW6X5JdOx6qjS4Y8PAcP0Wgq2Cw+RulzcqytkejBNpy4BCEIgAQhChAQhChCtixoVm4llsoOt+R10C1sQ3urMdvPI33FpQSNOJmFVo7gW59ZUYfEfXuWniaEgkGQbwZ3k/NZ1RkfJZMkK5R1IStDm1jp9wTv2kbj4BVQkJSN7DaRYNcHYf2/moSUxNc9C3ZKFc5RuelcoXqqLDOlTMyFKJZ35KRKUi3nHAlISkJURxAG6qy0rJ2tQ8gaqnW4mGhc5xLtnQpk56rZGzTmPhDZuhlkSH49POb6Oir4zYKt+03Mrka3pEon2KdZ/XK1o/wDZyycX21ruJ9XTY0c3S93uEAfFJc2zdDSS8o9DwuNBMEq/RqtDgXODQLjMQJJ0sdl4+Mfi3kk1ngH+XK33QJHvXXdhMBL4qDNMuOYl0kFpvPIwQdoPNNxSt0wNTpdkHKz0YFKkASracMEIQoQEIQoQEIQoQRwWTUEErXVDFMh3ihkhmN8mZiRA3WbXcRyN9/rotqtRkLJxFLVZclo6OGZTJ+pTHFI8KMrG2bBznJgQSgKEAlQvcpiq9WoBqrIlY2Pq6VVv3m1CoZsZ6WSmuKQlNK3HESKuNqOynKJOgG08+q5j91VgR6yrVdczDssg9BYQuvFNOLAdQCg2W+TTjzen0ji6/ZZlRpDi43mXOcddNTsqo7DURMN5HbwPxXcPwTNjlPUAifFNxQA0AItfwj8vcp6S8mqOvyXSbOSZ2YpN0am/uFl+6F0Lha3T5R85KrlC4ofHPN9mbh+FtAgtFtF0XZ3AtBJi4iD4ggj66LObTPyXTYHChjQB5ym4o82Y9bm9iveWkIQtRxwQhChAQhChAQhChAUGKpSFOkKhadMzgFRx2Gm4WrUpR4KCs2QlyjaNEJ07Ry+Ipqq5bONorIrNhc6caZ1Mc9yGFIEgKEsaNrVFz2KqVKjy0ZWtG5BcT0ABA/Mrer6LOrUDmBFvxTYtA07Mj9z1P8X/ANW/ihbf7P0CEyxlo9ISoQnHGFCRCFZBKmir1NChCFjIGY/dIxCEpHQ8Fjh3tt8V0gSoWnD9k5us+2gQhCeYgQhChAQhChAQhChAQhChCKvoqlTRKhCxsDHxuh8PuWPid/P70IWHKdPD0V/r5pAhCzGsbU3Vapp9c0iESKQIQhNLP//Z"/>
          <p:cNvSpPr>
            <a:spLocks noChangeAspect="1" noChangeArrowheads="1"/>
          </p:cNvSpPr>
          <p:nvPr/>
        </p:nvSpPr>
        <p:spPr bwMode="auto">
          <a:xfrm>
            <a:off x="120650" y="-657225"/>
            <a:ext cx="1352550" cy="1352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4" name="AutoShape 6" descr="data:image/jpg;base64,/9j/4AAQSkZJRgABAQAAAQABAAD/2wCEAAkGBhQSERUUEhQVFRQWFRUWFhQXFBQXFxQVGBQVFRUXGBQYHiYeFxkkGhYUHy8gIycpLCwsFx4xNTAqNSYrLCkBCQoKDgwOGg8PGiokHyQsLCwtKSwtLCwvLCwsKSksLCwpKSwsKSwsLCksKSwsKSksLCwsKSksLCksKSwsLCwsLP/AABEIAOEA4QMBIgACEQEDEQH/xAAcAAABBQEBAQAAAAAAAAAAAAAAAQIDBAUGBwj/xABCEAABAwIEAwQHBQYFBAMAAAABAAIRAyEEEjFBBVFhBiJxgQcTMpGhsfBCwdHh8RQVI1JiklNyk7LSJGOCohYzVP/EABoBAAIDAQEAAAAAAAAAAAAAAAIDAAEEBQb/xAAwEQACAgEEAQEECgMBAAAAAAAAAQIRAwQSITFBEyJRcZEFFDJhgaGxwdHwI1LhQv/aAAwDAQACEQMRAD8A9ohJCfKQpI4ZCaQnlNVBIRBQgqixpQUIKhZG5ROCmKicELGRIHhVK2iu1AqVUIBh82dqOHCji61G4DajgJIgNPep6Xu1wnqsrMNLHTb4eS770xcIyYhlcTFVuUiBAdTi5Otw5vuPJefQdfzjqtcXaMslTEc/oPHp9BOa8k/DTbyTXTobxYe8pWcrzy/LREAN1Pj9fNSZT5SR1TmPsdrQY+IIPONlIxt5HLcA/oqYSRb4eyNeY9xt+K6nhzYbad99tvK65/h1OSDqdOccjO266/gVLMRLTbyjeepiSs82b8S4N7hVIWJDLXkg9PhHuXR4fGHQZZIB7rbgnmZImB8CsnAUojXu2mDGsRfUazrutXClouRJvpDW8jZvj8EuE2ujdHiJYqVcxJiDEHQ2kmztTfxSFxsSYIJ2M/iPmgU5MNaTMWuYOjtdp3KWtScz2gPOCNOcx+iByk+QbCl4E7Tcfr5qVjS619+7GYT5XG/NQZj9ounqBAE6z9BWcLlgFzSWwe83PZw0Hd0Omg0TIouXCst4Om5zrWm2aT1s4e0ASIPlCnxkO9skVG6kCBI0Ox10PzVWvhCAHOlw09oF0TAuNWkXk3v0UmHxloIDtgT7UcgdTtckbJydcMzS5e5Fz11b+d/+kP8AghQ/vL+p/wDY7/mhFvXvF7X/AKr5L+DoEhKEgS7OeCQpSmlQtCFNSkpCqDESlIglQsaUwhPTSqCRE8WVWs1XCq9VqFjUcR6RuBftOBqAe1TiqzxZOb3sLwvBWvjbp8Oey+o67F879rOCeoxr6DRYvBpnmx8lgAGv8viE3FLwKyrmzFbTjqD0+tynZ+TS3TR0yfAjonUzYDnzkkn7iioyNReIvOpPVOE0DCf8wg6tDtb2BEjyhWGUCDLvGbkdJOw/QqEvuY0PgN50WhgsPm6TNtNpPQ/khbGwjZawDI7o3gAAX0meR15813HB6Gkg6S0crgXcb2lc9w7hZMWJPhtNj7503C7/ALO8IzQybhjjd0A6WFu7PPkVnlK+EbccXHllzC4U25uHjI5nlJ3GqsUMO4z0JmdYBguLZtFtYSUmNAJgk30EtbBAkjR15jUAwbq5UwxlzxHeYTY7uAMAjmA+RpY6lDGBocqIhTIJLXQBq7MAfM7CfySVK7rQBrfR0kECe9caxJuo80X8bzEA7bE6b/BK6uynTz1GnIHQXB0GdYiPBSMvC4CuifDV3WHtGYm8NvvEA76KeniSDfKb37sGNrHZUaNyA0kzaSDGvdnqeX4p3Px+gi9eUUiNI1hXDTIktI70GzT4D6+KMRiGj2Gg5iM07zHM+Oo1+NGlbaJ10F/dp96kaR0O8x9T5onnsRtV2T5R/gu/sd+KFWkfRSoPX+5Bf3ydWEqYH80uZLx5ItcHJHJCiUifZBpTSnlMKgSAlNSymFUEhQmkolISpYSQhUNRTEqvVKBhop11576S+BsqYc4jLFWgWkOBMlpe0Fp98jlHVehvM+4k+A1Phce8Lzz0ocaFPDeobOatBP8ATSaQZPIl4/3cln9R+rGMfx+AOR+DyUsDTeN7C5HOQ7eD9QqzakiLD338Z101Uz2D632PSdE1o2AiOe33LpiaJaJ0ED8D0ldHwnCEtB0G97dSZWFhqdyS0mBMaSdtRpzUGLx9R5gmGjRgsBE7BKcXI0QyLGuUeq8Jw7MoIIIJI7txMjNflvZdHw6r6uo10kBupaLgbW5THxVPhGBp0cHTa0EVWOp5s0GWlmYuNogvzG/xCsYvIwgy0ttcSPs98DwdMTrKzVzZv7VNEv7QJdr7UzN4mQTzPmrTcaMsSRAJBJnMS8GHTpbNedysFmIBg9421iALmbzffyKsgbgZTM5XuGg0Iy8ut0cVIZ2jTbWDnQco1AdYAZRtsAYHvWd2w4qz1FFrREVaINKCZiq0lxOpnSDz1SNqlshz2m3VwiJGrYLemt9lzfafGWpQWkesYZaZzAGAWxbWZEmLaQmxixeRpKzvW1AWgjLaILLW1J+X5qm3GsFQ08wzAA7xBJ0jwKocNxjjSaLaNaGkwRIgGRaen6Lnq3EA3Hkg5Zpw4OluVzXRodAc1kDxt8sjdI70EbfXgpMyo4HEB1t403HQg6aq+wib2nSdlncWR8CZvFCWByHvKEO1gbkbzuKNG8cpUjcW2NR7/qVkGm4TY/rzUD6sEAEAzHsST07vzWBZ5PwcnfXaOhGIbsU4VVz9M8ifnHu0Uja7/snTnI+BHzCOGpaLU4m8HIKxm8QeNPjr7wVKzivMW5rZDUwfbDTRpFNJUFPFBymWhSvoYkIUhKWEjlCxCVTxNSx93iToFPVfAXNca7QeqJbTY+rVggU2BxAkjvPdo35wdknNPauCO/BH2r7SU8HQc9xBeYaxkmXkTOmjc2/ReG8V4o+tVdVe4uc4gzNhABAAIsBt4Loe2lSrUdSOIMPyPOXutDWl5FspIBiBe9ly76N7xf2eRta4/Wydp8UYrcuW/Itp+Sv6m8azcQRrPXTdPo4Q6ySI1gn3R8uaeyhmNj/MSN5AJgRp5dFMyiSMwbmIaT3ZJjSXRtE9FqIkQcUxJksbLacyGTcxo55+07poNguy7M9kaNbBU6lcENqOqjOyzmBr/ViLHNZj3ReYNlz9Dgpr1yy2aDA1AdyEbfiu/wCx+MdRwT6BiaVRzS2LzVFRoII0BNSCdiW6XKGT44DxQqVy6N3HcRzE2h1IsY4Ro4ANJNu98RERyWdiKWf2iCSYaJB8Q6JvbS2uqyeKY0tqNIvnphsiIfBOR7RtUAAmdcvWFFhuKNfl1BeCAGnvF1u63rIdA5jqlbbdm6MkltNinVDTAMd0nMPtuscoaIyjykxysNqhiw0+ybQ5pMulpbaCO9DhJAOh+PEOxgpvILsw0p1G7w9wMjYuZAvcO8otUOPAAtrHMwjIWwQQGunpmEODmzeC6bkQ2MaK9U7CtjGup1IAtYgNAIdFiDsTNtV5b2rxgGWIu9rjYQYNj0OoI5ytc8TY12UOLQ5uVxJJkgi7gLC+oFtDuuM7TcQzvk9CDEcrH7iipC9ROLha4Z33BuJZKLCXgF2gcJbbQEXgEQZHPbRc9xLjf/U03QDGYancCYmSIyxBLmnlssLhnECAWkkNdGbfScpIOup5aqhj6/fEG0635fDwUSM0strg9i7P4xlZueoTIbDXQM0C8OBJ3hoMkc1tAuBA11Ni4n/M2dRzAJLSDay847K8X9hjbQZzTBsP1XbYXFH620ExtpslTmlw0bsWTcjR/eL+Tf8AUH4IVX1bf5af+mz8EJG6HuGeyd+awInXbTfxCrVy2ATZvPqBNuuvxXnvFfSk17QcNTc9xdJpuALSM0OpkNgtM5S117AmxC5nHdoeJVgRTpPFP+UtDiACHNkgSDb2rTfmsnoKN20rOIk2j1qowagwTo6R89D1F0kT9oTzbb3ifkvAcX2oxlNxFUvE7GVq9nO1zg4S8nxKZDSqrdMOEUuGe2sws77fr4pW4TnM3WRwPjfrAPAbro6JlU9Njfga8aGYbDRdXGNTmMUoYtMYJLgpuiMhRVCrDmqni3wETLi7MviWMjug948okD8eqzPV+7WL+fiuIxvpZw4e4jPUlxIytAttdx08t1k4n0vkyKVDnBqVPmGtHzXnNVptbqcjqNR8eDZDJhxrvk0fSJh+9TItLXC0WggmfJy4YsPskWF7uBO24+rp+L7a167j64hzCDFP7LbWyjY9dfctjsxwWjjCf+ojKCchZLw0DvFxPdbpreY2XoNPCWDBGM/CMWXPC3J9HPPeSJ0FyDGp0OhvynmrlB5y5HA95odqYcACRLTZ2o02BXSYvh1KmLhrmZg4Ek99wbAL6xaHOjMT6uk2OZ0KrYbgmIx1Vxpsys3qOAY0BoyA5RoGgZQBYBsTz0KaasUssa3PhD+CYlwe2qwE+rDTUYHEuywMxE2DTlfBO8SrWPqyG16Tg6xbVaAWFxHdMDUQHeOuouOgwuDpsa+jSLsjGxXxfq87XvDu/SqU2940riYt1EAnluL8LfRmrT79N322kVGbxFVtngAWc4NcNCDqbi1I0Qybo2ilxDHywOJBbe4lpa4HvNI+y4OAf4zFnWoVsRBdmILXGXOuIJiKkDTaY3vurfDeE1MS7+EBmNnTGVzdszZm2zhPkpuI9m6+DANai8suGvaMzW790mz286VQAxodwaQTjKrrgmq45z2BtQesc1sZw2XQRIztA74ygy9usAkWJMNThuJcLU3RAE9B7EzrEnK7k4tNlJw7tjTw7gG0i1syWa5ZNzRc496mdfVuuDo42K33ek3CZb55iwa2R8fZ8CqZqxwwyXty/b9TkKnZnFmf4ZtvI10EczFuoA3WDxjCVqZiqxzT1HyIXUcW9KDnWo0g3+p/ed/aLD3rn+J8axtRs1C8Mdp3AGn4IVvvwJzrSJVCUm/y/YzMPiuenzPPxTK9WTZV8hSOCacy2b/CMbkcDrHuC9C4PxwOgTdeU4XE5Vt8M4lfVLnBSNGLK4nrH7cOQ+vJC4b97u/m+KEj0TV6567h+DUqfssAtE9OSmdTjw8/uXnNf04t+zhDH9VZs+QayFn4n0yV3exh6LeWZz3n4ELxcvor6QyP2l+a/kZHUY0ej8S4dTqNLajWkHYtB1XhXaLhLsJinMAIbmJHLLNoWlxP0j42rY1BSB/w2hpAt9oy74rN4RRGIqxWqd5xs57pvyJcbLu/Rmiz6NOWWVr3LkTmzQy1GPzPROw+Jc7LfReqYFxsuY7HcBaxggab7eS7OjhwF1Y+1ygZNJUWGBSNUGFxLKjc1Nwc2SA5pkGDBg6G9rKdOSMzEe1YnaG1CqQYinUvyPq3QfkttxWVx3D56NRo1cx7R4uaWj5oZIZBnyj+7jAMEtgXF9rqxT4WTducHkWGCLzcfJR1KFZl8tRpi9iNLaRzB1WlwzG16hy0pLhEsFs5nYWvHxuEyTkujLJS/wDKM3F8IewT3SOhII3u1wBHin8JxmIouzUHVGElp7gNyPZMRBiTHiu+b2XxzaDKrXVQ45S8ENYGCPZHezZiSPskDLMxIGxjOF8Rw4D6rmMzBuRzWtJBg929MuBnWCBeZvApuddL5/8AANuWXG3+/Ir9kqVSuC7FUapeTOZ9Iw7kZLHkm/JafFOKUWPc2rUqFrYLMPSDmg6ASbFx8QwCVSfjcaBNTGFwP+Z0W1g+Ght1VethSaTHF/rJBJIa2ncEzdoDiQQbGywxxtSblVfEDB9HZpZm8i4f38r5r9zX7GY81qlQtaKbGUwKdNsgNDi4TOk2mdyLWF9vEcEp1ak5MryT/EpudTdexJcyJMA+1NpWL6Mx364iO4yfDM6Y6LqDVIcACe9adxeWm+9weV+q0rtUeghBR9lLo57jHZjMSKdUgNAP8SjTfZxIDpblgEgi4J0O6zH8Ex7WRRxLcskFmd4BgSQWOaWkdPmu7xdIGGwAQIDbxAJi+3ysqOKwb3MGUEsaYAFy50yXWF7eQRzlJNkUY17jxntF2VxOaSKN9qTcs7yRYE9YXH1qRa4h8g7819AtweckvnLBM7+Uqjxr0VUa9MmmTmmziQQRyOXQ3SfrcYUpmDU49rKfod7NYCoPWd2tXAnK8D+H4UzbzutH0w9nQRQqR3MzmuiRBIlmmgkELgcT6NOI4OoKmHzZm3DqbwHDfZaOI9JPERRdh+IYX1zHCC5zHMdbfM0FpIIBmFpjOMuYuxHKOH7RUgxzQwACDpzlRVuF1aRDa1N7HFoeGvaQSxwlrgDsVPXxWdwmnUjwzGN+Ura4Ri3nEtqVaGIxWTKGtcCCQ2zRN4A5JkpLslcnecN9DWHxGApufno4ksB9Y3S9wH0zYi+0FeZdpeyOJ4dUDa7YafYqNMsqAcnc+hgr16p274lUb/C4a5gG7nH5ECVzfaNnE8Y3JWwxLZ0EEWt4Sk+tBcWvmTbyeZ/vF3NC6X/4HW//ACYj+9v/AAQi9XH718yrZzNCrnLhHeyksgD7IzEEby0HzhPfhXkNP2XQAZsZEi31qF1Y4TRp1nuqOYwOIdTAcB/EzOkRMxcgAi7S0GCocIcNTDS+rOR02BcC0VHhoJ2t6sf+BS/XXgxfWo9pN/BN/ocx+7H5u810DLMA2BeWASbXLSOS1uD9m62driwxlzRMHRrhpM2Oi262NlrMlF7m/wCIGtcBMw0tbJNptNs1lNhaVfEl7KbalNzsrQ31bjkaIEl7Iifay6Wtm2VPJklxFV8SpfWcr244Un5f8FnCdscRg3ZadVmaYyPqSwe1LiL2ECdOS6vs+MdxMg4qo9+Hm4pNOHw7wDcONqmInTLZuslU+x/olbTc2pXLyQQQAAwkgmJMkgERYQba7H1TCYUMAa2w5AfNFigoKkbsOB4YKLd/38S1RohjWtaAGtAAAAAAAgAAWA6KSU1AThg5VsY3ulWCo6rbKmuC48M8h47whrcRUlupkeDjP3lO4RwunnzZBmsQ6INv0XX9pOGBxa4C+n3tnpOZQcN4WAAbCQQRqQZBERoR8is+SXFM18dlXj5dSdna5wbUoZYEtaHzFOo5w9jKfWX3zRdYnFMc9xbSdnqZq2dozwBTLJc0VCIJ9YA7eLR19V4Vh2upZXNDhOhAI2OhVXjXDga1N5EwHFvMVGgOaR1ytLf/ACKZGNwTAhnW7a0eV1nGKgdEtYw2GpaQ12nifgpuHN/htY4fZzCbXMk+8fJXe0PC8tZrLZnkNdlECH5X90TZozO9ykr0RmlpgNd3eWXbXpCzTOjDnksdgsDkxNQc6enOD+a6NuHPdIGbKcxb0BGUiNCJI8JWb2UcP2kEfaa4fL3aLpnwx79O82PHvfmQtuFXFGXJNrI19xVLWVRIuSB3HWnTcXCU0zSLTTktaHWiTJvf+b5qjTqQYJJ3DiALkTE+ElXmV7NsXOJM3IIbt4/HRP27lfkk4NfAr411KqSfZda4uCZ3GsqphqAY6XFwB0dTcb6fURNlsYxouSG5jADwO8AdZEEab/JURhRnygkD7RmbeHOPmsmWHPIMGnGvBDTxbwRJzA2BjUEx9BMxlVpzA0wdpIMkae4hWq1UOcX7Q7LEbSGydtz7lVNGTJ+P4rHLFBdItY4vtDKr2ktJpstpDRyIjT+r5JRjIJygATo1sJ5ZbmT8Nfu+ZULqaB4ok9GBDXxTptA6x9AKmTUdq4keJV8sTCxEoRj0g1jj7in+z+P9xSq2hXaL2I4fFejdr3+sY4Nvdrr5mn74AvvbTVaVb0U0Kjg7M9rxEuYBDtNWuBJEg31veYXoWHwQg6+zPXX8labhQIgWIB/FTBmc3w+DK9i4SOT4F2EoYb2WlztMzonWV0FDhwbENAjkAFpCkE/Kte0reNpUrKZoTWqQJiFSYQiEoCciAbGgIcLJxSKyjIxuHDiQTGa2u+rfj81Rw2Fhw8b7brWxtCQmNpSc3O/nv8VmyxtM07qRocJbDPP4J/E8H62m5o1Iseqkwbe6p1pxR/xpMxSk1O0efcc4Q5r8O549k3iTemxxOughZlKgPVydhdd12pwuagXfyBzvI03sP+4HyXE4qvlp+IWPPDbI7GmyvJAodmse5uKYDEF5vyn5hegcWl1OYhxkddCRp4T8NSvPMGyAKn/dg9AA10zsZK9OxP8A9YdzaNNhYyOohaNPzFpgan2ZxZzNV0uvoTtoMoDWnkJDR8Vc4fTLj1M3G7YuZ8DE8yVUq0S11tRytM7gDUa2VrDV4BkhpEDlBM6R0Dj5BOxOux8vscE9bGS4OmIJLTpA0F4jabqKqwtbeLjUQdj3fEiDySGHOtpHtaXEC49yHVp7vXpBGmm11eSmuxW2qSEw+GLyIMF0+TBEuPS8JeIVWl8Ms1oyjwHM73lWTWDGuDR3ogkaCe6GwdQBJ6m6ypvdY8iUFtRUblLc+hS9NJSOCAsw0aQmkJ5CSFQSI/rdCk9X9SUKiHSuaIOs2EdNUt5Ujm6abFODUnSYdsn93H6HMsISJ0JCusUDVM0KJqkBVoCQ6EJQUSjAGyiUqQqFkdYSFBgxct6yPv8AuVotVYnK8O5G/hohaDXKaNOk2AnpAlT0qMhQ482cNV/yFeU8dxcNK9iq0w5pB0IIPmvLeP8ABB3hqZgHSbx87LJqFymdLQy4aK/Z57amDJnveueOvsMI8l6Zgr0G9WhePmi/h7wD3qVT2hyc0xIOzgCPEFet8MeHYamRBBaI6jZHg7D1TuK+JlYzDFwIb1I6dCPvVP7Ia6Q7MCelg2Sd9HdVpV5BdIcW7Wnny1102VQzADwI2dYRI15hMmkPhLgjouIkT7QFpubyPEW2Sl0OAcIM6CymfhiAMwzAwQ4C0eW/Ua73TqFElvdDTzpugnxa7cH3hJcX0RyXZWee5J1c4nba2kTrJUTW7+XNT4lgmAC0iJ3uQNVEBb3rPPsJdCVGARGkC/5KMhTuNhfkmZYS5FojyohOc1DkIQkpEs9EihDqFICmgJwCfj7ZymIU2U5wTSE8iAFStKhCdmVojQrnoYSlaxSBiIFtIaCllPyoyogbGqCsyVZLVG8KmXF8kuAqyy+osrKpYEXd5K6mx6EzVSEK43tDQ9VXkiadQgkbB25HI2XZrO43gfWU9JLTmH3/AAQZobojdPk2T56Zw3arDB+ZpvJBHQ7FdX2TbOCpAmS0ETv3XEfcuaxzZMHWAF0HYutNBzN2VHCOjgHj5n3LPgl7Zt1K/wAS/AtYhpJO27YEkjkfis19No3b5Am+sSTZanEac223EkN6EkXCyKjrwSSAIGUQAL6zchaJsrBbRY9aLGBoN3AaTfadeRSjDmpGW9xMgS3l181WGHLR3XAHkLkjXU6bWT6OIeDY6eU9CJ+QQ7vDG7WlcRar25g14MgwdyPDmOh96idSbMGQBY3vPnbysn1sS5xvG0julROP1bXcpE2glFhUobi4FptboQDYqJOny6hHLb33Wd14DXAxNcnFMraIAiD146IWdlKFVh0eggJwSgIWyENvRx7GlNcnOCRoRXzRaEASEwZUhCRESxzKwKp47iDxak0E8zOUeQ1Vk0gfxStoqnb6JHanbVlOnWrRctnwi/vUlPiDgYeI6i4/JSViAiiG77qld1YbcWraLDK4S5SdEzCvkxlAg6zqOavAJ6jfZmlKnwhlKkGhSIQmim7BIUqFCjk+O8Py1Jjuu08d1b7MUsjqg/mDXeYkH5rZxmEFRpafI8is/h+AfTqCQC2CJBH66gLOse2do1+rux7X2T46iHa6XteSYtp1hYdes4G5iBHMiBvGvzsV0WKHysudxuHg2vJ11vY+aLJdcDdM77K3rSDa9p06SfNK3EA6yB4IdTLdXb6eHMKIVBOnzCy7mjeqZKKQPsuB+uqHUiNVI0MI0I2J1SBo2Pv2QuKJYyCkQT1CRxSmiCFRVk5z1DUehLRV9UPr9EKfyQoEdrlSpYQVuUUujj2NhK0JYQiKGkJsJ5SQoWhAUFyEhCosoYqrBvomOq2lt426dFZxFAOCr08MW6X5JdOx6qjS4Y8PAcP0Wgq2Cw+RulzcqytkejBNpy4BCEIgAQhChAQhChCtixoVm4llsoOt+R10C1sQ3urMdvPI33FpQSNOJmFVo7gW59ZUYfEfXuWniaEgkGQbwZ3k/NZ1RkfJZMkK5R1IStDm1jp9wTv2kbj4BVQkJSN7DaRYNcHYf2/moSUxNc9C3ZKFc5RuelcoXqqLDOlTMyFKJZ35KRKUi3nHAlISkJURxAG6qy0rJ2tQ8gaqnW4mGhc5xLtnQpk56rZGzTmPhDZuhlkSH49POb6Oir4zYKt+03Mrka3pEon2KdZ/XK1o/wDZyycX21ruJ9XTY0c3S93uEAfFJc2zdDSS8o9DwuNBMEq/RqtDgXODQLjMQJJ0sdl4+Mfi3kk1ngH+XK33QJHvXXdhMBL4qDNMuOYl0kFpvPIwQdoPNNxSt0wNTpdkHKz0YFKkASracMEIQoQEIQoQEIQoQRwWTUEErXVDFMh3ihkhmN8mZiRA3WbXcRyN9/rotqtRkLJxFLVZclo6OGZTJ+pTHFI8KMrG2bBznJgQSgKEAlQvcpiq9WoBqrIlY2Pq6VVv3m1CoZsZ6WSmuKQlNK3HESKuNqOynKJOgG08+q5j91VgR6yrVdczDssg9BYQuvFNOLAdQCg2W+TTjzen0ji6/ZZlRpDi43mXOcddNTsqo7DURMN5HbwPxXcPwTNjlPUAifFNxQA0AItfwj8vcp6S8mqOvyXSbOSZ2YpN0am/uFl+6F0Lha3T5R85KrlC4ofHPN9mbh+FtAgtFtF0XZ3AtBJi4iD4ggj66LObTPyXTYHChjQB5ym4o82Y9bm9iveWkIQtRxwQhChAQhChAQhChAUGKpSFOkKhadMzgFRx2Gm4WrUpR4KCs2QlyjaNEJ07Ry+Ipqq5bONorIrNhc6caZ1Mc9yGFIEgKEsaNrVFz2KqVKjy0ZWtG5BcT0ABA/Mrer6LOrUDmBFvxTYtA07Mj9z1P8X/ANW/ihbf7P0CEyxlo9ISoQnHGFCRCFZBKmir1NChCFjIGY/dIxCEpHQ8Fjh3tt8V0gSoWnD9k5us+2gQhCeYgQhChAQhChAQhChAQhChCKvoqlTRKhCxsDHxuh8PuWPid/P70IWHKdPD0V/r5pAhCzGsbU3Vapp9c0iESKQIQhNLP//Z"/>
          <p:cNvSpPr>
            <a:spLocks noChangeAspect="1" noChangeArrowheads="1"/>
          </p:cNvSpPr>
          <p:nvPr/>
        </p:nvSpPr>
        <p:spPr bwMode="auto">
          <a:xfrm>
            <a:off x="120650" y="-657225"/>
            <a:ext cx="1352550" cy="13525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7896" name="Picture 8" descr="http://t0.gstatic.com/images?q=tbn:ANd9GcRqYXGjilH_fTVq4qsrNcTnc3d9YNTJyKvenf7ZsY5r8gVSwVL70MC4Q-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752600"/>
            <a:ext cx="2802414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LA NAVAJA</a:t>
            </a:r>
            <a:endParaRPr lang="en-US" dirty="0"/>
          </a:p>
        </p:txBody>
      </p:sp>
      <p:pic>
        <p:nvPicPr>
          <p:cNvPr id="38914" name="Picture 2" descr="http://t0.gstatic.com/images?q=tbn:ANd9GcSW__awsJyCl9Wt-dRoBSib0RhTVc0xNnkjsyNqDnc3hiiHV-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4571998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JABÓN</a:t>
            </a:r>
            <a:endParaRPr lang="en-US" dirty="0"/>
          </a:p>
        </p:txBody>
      </p:sp>
      <p:pic>
        <p:nvPicPr>
          <p:cNvPr id="39938" name="Picture 2" descr="http://t0.gstatic.com/images?q=tbn:ANd9GcSUdTuVPOdtLZhERbWa3aT2pxjMgBrLYpzm-th9t_Nf2eTQqJOq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019800" cy="452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PASTA DE DIENTES</a:t>
            </a:r>
            <a:endParaRPr lang="en-US" dirty="0"/>
          </a:p>
        </p:txBody>
      </p:sp>
      <p:pic>
        <p:nvPicPr>
          <p:cNvPr id="40962" name="Picture 2" descr="http://t2.gstatic.com/images?q=tbn:ANd9GcTWrXviVBSEK7ZSE3OF8U5CAfI6_epM_IwQ_3QMMd9YebAxTL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76400"/>
            <a:ext cx="5029200" cy="436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CEPILLO DE DIENTES</a:t>
            </a:r>
            <a:endParaRPr lang="en-US" dirty="0"/>
          </a:p>
        </p:txBody>
      </p:sp>
      <p:pic>
        <p:nvPicPr>
          <p:cNvPr id="41986" name="Picture 2" descr="http://t2.gstatic.com/images?q=tbn:ANd9GcQoPeCrW4uXJZj6vjYtzgjPgsBOG8BAM3BNPQK1HlUlGqSblPmP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447800"/>
            <a:ext cx="4495800" cy="4495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DESPERTARSE (</a:t>
            </a:r>
            <a:r>
              <a:rPr lang="en-US" dirty="0" err="1" smtClean="0"/>
              <a:t>e→ie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8434" name="Picture 2" descr="http://t2.gstatic.com/images?q=tbn:ANd9GcT3nnbIYMW7680oPSCvPrHSLPIvKU_YuYa-WuOqPwrUCdcQKXuL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7321924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BRAZO</a:t>
            </a:r>
            <a:endParaRPr lang="en-US" dirty="0"/>
          </a:p>
        </p:txBody>
      </p:sp>
      <p:pic>
        <p:nvPicPr>
          <p:cNvPr id="43010" name="Picture 2" descr="http://t3.gstatic.com/images?q=tbn:ANd9GcR3iGuVscgHMyOyn-_1TmrxbgTtdwuw6rUpRYEJGyZ3KbRc33B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4876800" cy="3954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PIERNA</a:t>
            </a:r>
            <a:endParaRPr lang="en-US" dirty="0"/>
          </a:p>
        </p:txBody>
      </p:sp>
      <p:pic>
        <p:nvPicPr>
          <p:cNvPr id="44034" name="Picture 2" descr="http://t2.gstatic.com/images?q=tbn:ANd9GcRKDfmlyJLY-1GHhVKGy0HfnMtdhnMxQ1hi3KqzPNH6KIXtteaR3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2819400" cy="4291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 PANTORRILLA</a:t>
            </a:r>
            <a:endParaRPr lang="en-US" dirty="0"/>
          </a:p>
        </p:txBody>
      </p:sp>
      <p:pic>
        <p:nvPicPr>
          <p:cNvPr id="45058" name="Picture 2" descr="http://t3.gstatic.com/images?q=tbn:ANd9GcRObf5IvimQ_OIRP1kZ0_L0-L8y90cWeihUUmLZzRSgi8jHyyCUj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3657600" cy="4484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ESPALDA</a:t>
            </a:r>
            <a:endParaRPr lang="en-US" dirty="0"/>
          </a:p>
        </p:txBody>
      </p:sp>
      <p:pic>
        <p:nvPicPr>
          <p:cNvPr id="46082" name="Picture 2" descr="http://t3.gstatic.com/images?q=tbn:ANd9GcQNMO2ta8Kmb2Yyn1jyDecUGqqdcyndFKIx-pWHJ8ijp581Qr2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447800"/>
            <a:ext cx="3886200" cy="50500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PECHO</a:t>
            </a:r>
            <a:endParaRPr lang="en-US" dirty="0"/>
          </a:p>
        </p:txBody>
      </p:sp>
      <p:sp>
        <p:nvSpPr>
          <p:cNvPr id="47106" name="AutoShape 2" descr="data:image/jpg;base64,/9j/4AAQSkZJRgABAQAAAQABAAD/2wBDAAkGBwgHBgkIBwgKCgkLDRYPDQwMDRsUFRAWIB0iIiAdHx8kKDQsJCYxJx8fLT0tMTU3Ojo6Iys/RD84QzQ5Ojf/2wBDAQoKCg0MDRoPDxo3JR8lNzc3Nzc3Nzc3Nzc3Nzc3Nzc3Nzc3Nzc3Nzc3Nzc3Nzc3Nzc3Nzc3Nzc3Nzc3Nzc3Nzf/wAARCACgAKMDASIAAhEBAxEB/8QAHAAAAAcBAQAAAAAAAAAAAAAAAQIDBAUGBwAI/8QAPRAAAgEDAgMGBAQEBAYDAAAAAQIDAAQRBSESMUEGEyJRYXEHMoGRFKGxwRUj0fBCUuHxFzNygrLCYqLS/8QAFAEBAAAAAAAAAAAAAAAAAAAAAP/EABQRAQAAAAAAAAAAAAAAAAAAAAD/2gAMAwEAAhEDEQA/ANOCDGOlDjZfp+1GzhdgPvXEgAD1FAUqNs9aBkAHM0Y4yPSuY7Hb2oCOm3ICgC+tKvuPeg2Tdj4Rucc8UEL2kuNMtLEzao8SRDK+LdnzjKqBuxOBkAHbntWYdrNZuZLeMWUvdTSEZ4cJLyHgU8R2DZPLc8PUVXu1Xay51i8mZnyzELkHZAP8K+g2HrueZzUTbSTwwDUfxLLMJBHABsSQMlvQAYH/AHDHKg67W/M866g08kvDwl5maTk3md+YP50wWdkcNE3BwgAFemP3z5V6P+H/AGMtrfRRPrMSz6hdqrzhwMRrzWMDoAD06k+VO+1Hw17PazpTwW9jDZ3SIfw9xCvCUPMA9CPQ0GLP/Ebm2iM97cyXTwjhczkgx4yMA7EHGRuM7g8q0Hs72xi72DTNemgS4lwYblThHblwkEARnyA26bHasfkvr3THksLhnSW0YxRnPiiYN4l9ic5Hn9cqX+uvfGNL63hljCcJIXDHpnPmMbHl0II2oPSsacOc9OeP7+lH4QHPtVN+FOvy652dKXbM9zYydw0rbmRSMoc+eNj7etXPPi9MUBSgzvQhRQk5I96McCgTVMZGc+4oQu9GG+dq4HLewxQFC4Jx6UHAAR+lHB3JPXlQZywGP7xQBwegrqPxY2wftXUBsDIyBiiFQfvS7qMCiKhNAlw+dcAaUK5zjpXY3GaAgXoMnFUn4t6xNp3ZmW3gkZJLsd3lDg4PPfoMBs8s5HTIq9qMcWayD4z3kktwtpCyYAHeIcZxkAY/7h5/bO4ZKFZx4fF9PWr72A7PRz6pFPexO0EDBm49laQbqvsCST5nFVLSrc32pW9pbhlE0oAGcn1OR0xnatrtdX0vs1bQQyrLPkHEKRjifI3bG2/P70Gh6XPbrEmWVWO3OpMsuM7EGsr1Lt7oqwAnTdT4ueEQAqfLljNOuz3xK0/ULhbREmikLYX8Qwyft1NBEfE74W3mralJrXZ0RvNOeK4tmbhLN1ZSdt+oPX3rHdX0jUNFufwuq2U1pOOSyjGR6dD7g16iue1enWztBPeQRyg4wzgY2BH61V+3Fm/abstfoe5nMUTTQNG4YB1GRhh6bH3oKT8Bmf8AiGsoD4DbxEjPXjO/5mtg6Y/KvP8A8JtZGk9sbTvZOC2uw1vKSNsMMqT6Bwu/TevRMiHiwwwfIigb4rt85PP0pRl5nBoAu4oCEHHOijrvR3yGIrkUHlQFPIUG+M5+lHIJJ3ocA9KBsS2TsK6hb5jtXUEkwoq86WlUbUQLvQE4Q2M9OlcwwwzSgQdBg1xXcUCEh4FLkZ4fzrzj8RruWbtVqEMj5a2mKlT1YgcWPTP9869ITk904SNpSf8ACNvUc68/dudEutR+IksBjjspr4rL/OlUINiC5IJ58BPn6Cg74XabHNdzXswQRoCkfEdy23L2BrUL7sFpWvKJbmeW1uSvgkRht57H9scqzLs3p1zpWqyRqwfulAYoCAxO4bcZ5ED6HpWk6Nr8ndJG8JGMAhm+XyoI5vgzbLGRDcJISpHGzMpP08QHTcHzqc7C/DuLszfy31xcC5ldeBE4Qwj8zkgbn2q6adOZ7ZWIwCPaqk3xF0Cx1SSwurxhMJGVwFOEIJB/SgoXxM7J6rJ2jvNRiMR02VxwNIjEIeEAqeHlvnf19Kr2k3epabcJaQSNbCc8IEU3ewuBuQQckHHLG+5reNJ7RaXq17Oum3qTFEzIgGMcv6gVDdqhpYhuJJYLZGEbsJFjCurBSQc9eXWg889n7RLjVYoGEpYN4FgAZ3Y/Kg6b53O/WvUlmkyWsK3LAzcA7w//AC6j9qpHwY7OR2HZ9dUdOOS8Z3iZlBITPCDnGRkKTjyatBkGX3GdqBLAOxBoGXGKUCgnbpQlf1oGrDxGjRrkGlWXBbHnQKPICgL3eST0FF4RvmlgCAc88c6BlzxUDFg+Tv8AnXUZ1HEdxXUEm4J6UBXGNqVcZbI2HlQMP0oCAbcutcymlQN8elAw8qAqrgADPPn5VgHxu0OTSO1MWpJJO0d+pkDM3yOG3VcYwMFT9TXoJc+dQ/bHsxadqtFl0+8yrHxQzKMtE/Rh+nsTQYn2HMgSOa4ld/xLbu2+DgYH6fatH0yGKLh73hZm65x1/Os71SwuOy3HpU0qmS24eGVeR6qfqpwamrbWzdaTHLHNm5UjKY6Dr+/0oNB1XtNa9n7WITM5MhIEcULSOxHkq/vj3qh9oL3szqoe/wBT7K6tpYuG4xqDWbYkbn4l2G/mCDy3qx6Vqsl7ppt3gbiYghlJB9Dkbio6+te32nZm0O6e5sz4ikqJIwHscFqDvhzP2atpr7+CX/f/AIlVWaN4RG8eM8JO5yN8ZzsefSovW7e41bX49Jy8kd1II2VNzwZPF1HJVbO42610eoXE9xJrGsxQQagkYihMUXA0mTuHydwMbD67cqt3w5tYbu5vtWmQPOjiGNyN0yOJ8e/EB9KC32Vv+Es4YVwAiKoAAGAByFCw35Zpc7+dJkb0BAu2fahYA+/tSijfflQsKBuVxkdM0CrtilSNt/OgA35ZoAC7EDYUVxs3Klwo6Ck5BhW9jQRzDxHeuoX+Y11BLkb1zc6EjegI3oBxtQEedCBQMSKAMUdmCISxAAGTnoKbTXSROYxl5P8AIv7+VNpbgOubiSNUzsuf9d6DIviFbXv8dmuL6JhHdNxQMuccIwAnoRgfcVRTJPp8/FEwaIH5eRH9favRWq2mkaxZGxvmjkjOGXifhKtjYg7EH1B/pWd698M9VtVln0q5W+jxxCJl4ZCvptufqPQdKCI7MdvFt0MUqhhjh4SPEvripxviG4kZOENGRzz+2ayq40i/munjgsbvvYzhkjhZip8jgbU3kt9QtnCXSzwnynRl/wDIUGh6/rdvq8ge3i4W2YysufoK0D4V8SWV/E2eENG2/wDmKkH/AMRWI2AKsgmebiIwvgYhh6FAT+QNb58PbWG002eOExnDIrGNHQE8AJyH3HPl5YoLQTSZY5pUg8xSZG4oBySMAYouW6t+VHAoOHegDfHOgXnv+lKAbb5ouN6AwGOXKiSAcLe1HxtRG2RqCMfPGfeuoJGw5G33rqCaI3oG50Y0VzjJ9KAdsUw1C+7rjig3mx05Jnz9fSoy+7RkOIrJUYMSqyOefmQP7zXadCXTLEsSSWJO5NA6trYsqqxYg8xnn704isIwxyoPrTq1tlVQdxvmnIQD/agjpLGPhIwMetMjZumUs5ZIkOeKNW2+nl9KnioNJNAhbOMUELHYKikMeI8ySSaTnsI2XhZV4TzBwQR6ip0wdQcmkzbA89/Sgpc/ZrTu/WeOxhWVGV0ZBwHIOR8uPL/epKPUZIO8C4iMo4mITiJYbDBPLbHPNTUtrsdsbVHz2YbJ325igCNZZkDd9Lk7g96cn86WL6ghBSYE+Top/oaZ2002nShlBMZ+ZD1qet7m2voS0YBwfEpGCp9aCOi1iRGK3Vvg5xxxHP5GpG2uIbpOOCRZAOeOY9x0pvNapID/ACnJ6HG31qMn0+RJe9tmMUq8iDj6e1BYcbfWgNNdOvvxK93MoSdR4lGcH1FOzQADRJj4aMeVJyEcJ2oI9yOI5xXUnKT3jbj711BN58OTVX7baubKzjs42Bmm3kI6Jn9/2NWVhlQD1NZRrF02pX95Ox3MpCeiqSAPsBQO4blW1O33I/lknr1q96IEYYwcgdayuSVY5LaZmHDE3IZJ/var/oV+ZkQgniIzselBbhtRWdV+Y49TTX8YnBkNnA3I3ppcarbxxHv1fhGxZV4gPcc6CWBxTZ72Nbkw8QyMZHlUK3aO2s7GeRjJIkYyrEYz6HO+eQ+tUuXXS0iu8pWSZjlmyeHO/wC1BqFtdC4klC7qjcIPnsD+9Oap3Z/WbdYyA6sX8eeuSc/pj7VZre7WbHi5+lA5KDO4pCeAMc4pwGB5VxoIW4tfE2xxioxont5RNBJwEbZBG/mP9DVmuEBUk/3tUVcwtwsBzwKB1peopcrwMAswG6jfPqDT2VOIbjI8jVVmRoXDo5DqchgMcJqastWint+J9pgcFPX09KBK/tsEOhKsu4Zea+1OdNu/xURV8CaM4dfPyP1ptdy8QPG3iPIeVROm3gi16KHO06tGwxzIHEP0/OgtJ5UjL8n0pVqbzHIoIyZv5rfLXUS4/wCc3ib711BPsSgLH5V3yB0rKdJsWdyWbZ3Yk+5zV+7XXZs9ElMZ/mSkRJtyJO5+2T9KrOkAxFCDlVwN+lAyvtIIDFQTnflvTK0M0BCNGwUHbIORv5Votpbxzr4wCceVGk0S2ZjxRAjOQRQV6w1KSRAvzHpnn/rTm7W4lT+Wj4b/AC9BU3Dp2n27F1iAPUU+Ro2GYwOXPFBl/bbStTj0lJ1ikMUbcb756fvWPalq91cXBZZCm+Aqty2x+5r1W8yue7lVHjbY5FYF8Vux0XZ/XVvdPXhsboZCAbRMT09P0+1Al2K1O4knzPMWAPh32/vnWlWGuoSyrMGIYeEEeH+n1rBLW+vbOR+4eWPi2JXHTbf6VI6brtzZlVRI5FB4uZDH3IPOg9GWmscS5LczjB5in0epggYOctjzNYdp3bECIB0kXB+ZTxY++/Wp617YWpVikpJA3J2+2TQay9zG6/PzO29Rus38VpA0/Dx4woUDGTmqEO2tvkL3pBA38QqN13thb3mnukUqFx8mRyPtQXa21y11J5IlHBMoyVJyG9uvWkDqAsrgzxBH2K4wDn19+VZNoGutZ3U91d3LO5HAilixA329BjkP9qmbXVrjtA0lrZsyfynIcj5Wxtk++PzoNUXxwiaacOSobAOwqCs7xZe1mmwIykmZicdAEb+/rWcW+udpVtTbXOYlTwtI5wdv1/TlU58Lrk3PauS8lbjhtIjxMTyaQ8Ix6YDH6UG2MDjakJQOHNOTTS5bCkCgiLhv5z8+flXUjcN/Of3rqBt2+ueK60+06ANMwz12Uf8AtSOlpkKSdl5ZNNe1rGftUyDPDDBEv18Tf+wqR0qM92mRseuaCw2Uwgi8I4ts7GlG1JSeBkz6A5pS2hVYAzDO2f7FMYriE3RMjLkHFAnPHNdnMHGvoRUppwPdENzBwacpw8I4QMHypG3z3s2cZ4tsUDS+jI4iuMVV+2SRzmyjuohIncszKRzHEpA39qt1yDxM83hiUbtWf65q6anqk80DA29upjRh/ibrj8qAur/DKyvH49OaCKN9+6kUgA45gjO3pj6mqRq/wm1mBibFracE5PDJwn8wK3K0mQQRJg8QRQfCc7Af0o80qrsiFm6AUHnL/h/2wic93pUreqyRnP8A9qMOwPbN8l9DnO2B4k//AFXouBbuQY4RGoPMinAtMjxyOT6HAoPN0Hw87WzOyLpTxnJ+cr/WpK3+FvaKTDXkkcS+XGp/TO9egYLSOA+HNdLEpbPCM0GL2/wxgXgin77n45WYfkBtV103s9pui6e8FlBwhl3cnLE89z9Kst2ojQdTzzzNQ+p3IiiPy0GX/EPTTHGmp20rJDLLwXEKjYOeTDyB6+vvVo+FeiCLsvcXkcGXuZw65XdlVQCD78TY9qjdZj/i9lPYx8JMrKEB9GUk/QAn2rVdAt7Wy0y3s7UEJGmMnmT1J9TzoIy1vbi1VI7lu9i5BlG6j++hqRmcOnGpDBhkEcqLqFr3kbXSKMjmANytR9vMI3a34vCwLpj8wP1+9AxuG/nv711I3UhE7/0rqBhrzo3am/5kKyLt6RrU1pW3Dw429aqmrTMnbDVI3+YT5G+NiqkflVl01iYgU5r5AigtagtBwv1H2NQf4F5LtpIH2BxjFSCGVYWPFtjyqOs2l/FOyliDvt6f7UEr3VwkahygwOhNRratbaQbq41C4VYok42JwCoFP9TmzaBQ38wjbbOKzHtRomsm8F1FPbuBjjicsnGP+ncZ9cgUBNc7b3PaxpLbT1a00pf+ZITh5fLHUCo17sFIra2BUPIiJwjbLMFHvufyql6/cvbajJAqyQKwB7nhK8J6jHLmPapHsbN+O7WabCCWhgl7xnJ5lVJ+wx9zQegbccIJckDJ2H9KHv1UsEXJ9BSNncK8fhHEQObHb6VI20SO2Wbc9DQI28l44Yoo92p9byyMuJVw/wCtKcIAwKQkk7s4Y8+W1AtJKEAJI3pBrgZBPL0NISSeEkfpmo64uFjbIceZ3oB1u/WOMltvc1Sdd1UtH3anYjkMb7VJdqNRQQHHPOxHnVOu3ZkLOMseRIoD2F3wSGZmA4dvvtWgaDfhlUsxBJ+mKxvW5JLfTEkjIwJA7Buu+B+lW/shcXN9AmO8RWUBnGzP7f5R+Z6Cg1O71aBY+7jLSS4+SPn9zsPc1VLuS5hlW4mMYEbcZCEk46g5A6bfWrDZ2Kx2wwFVcZwevPnUHrUkfdMihBxbDcUDe7INzIc9a6mMswkZXVjgop2/6RXUH//Z"/>
          <p:cNvSpPr>
            <a:spLocks noChangeAspect="1" noChangeArrowheads="1"/>
          </p:cNvSpPr>
          <p:nvPr/>
        </p:nvSpPr>
        <p:spPr bwMode="auto">
          <a:xfrm>
            <a:off x="120650" y="-611188"/>
            <a:ext cx="128587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08" name="AutoShape 4" descr="data:image/jpg;base64,/9j/4AAQSkZJRgABAQAAAQABAAD/2wBDAAkGBwgHBgkIBwgKCgkLDRYPDQwMDRsUFRAWIB0iIiAdHx8kKDQsJCYxJx8fLT0tMTU3Ojo6Iys/RD84QzQ5Ojf/2wBDAQoKCg0MDRoPDxo3JR8lNzc3Nzc3Nzc3Nzc3Nzc3Nzc3Nzc3Nzc3Nzc3Nzc3Nzc3Nzc3Nzc3Nzc3Nzc3Nzc3Nzf/wAARCACgAKMDASIAAhEBAxEB/8QAHAAAAAcBAQAAAAAAAAAAAAAAAQIDBAUGBwAI/8QAPRAAAgEDAgMGBAQEBAYDAAAAAQIDAAQRBSESMUEGEyJRYXEHMoGRFKGxwRUj0fBCUuHxFzNygrLCYqLS/8QAFAEBAAAAAAAAAAAAAAAAAAAAAP/EABQRAQAAAAAAAAAAAAAAAAAAAAD/2gAMAwEAAhEDEQA/ANOCDGOlDjZfp+1GzhdgPvXEgAD1FAUqNs9aBkAHM0Y4yPSuY7Hb2oCOm3ICgC+tKvuPeg2Tdj4Rucc8UEL2kuNMtLEzao8SRDK+LdnzjKqBuxOBkAHbntWYdrNZuZLeMWUvdTSEZ4cJLyHgU8R2DZPLc8PUVXu1Xay51i8mZnyzELkHZAP8K+g2HrueZzUTbSTwwDUfxLLMJBHABsSQMlvQAYH/AHDHKg67W/M866g08kvDwl5maTk3md+YP50wWdkcNE3BwgAFemP3z5V6P+H/AGMtrfRRPrMSz6hdqrzhwMRrzWMDoAD06k+VO+1Hw17PazpTwW9jDZ3SIfw9xCvCUPMA9CPQ0GLP/Ebm2iM97cyXTwjhczkgx4yMA7EHGRuM7g8q0Hs72xi72DTNemgS4lwYblThHblwkEARnyA26bHasfkvr3THksLhnSW0YxRnPiiYN4l9ic5Hn9cqX+uvfGNL63hljCcJIXDHpnPmMbHl0II2oPSsacOc9OeP7+lH4QHPtVN+FOvy652dKXbM9zYydw0rbmRSMoc+eNj7etXPPi9MUBSgzvQhRQk5I96McCgTVMZGc+4oQu9GG+dq4HLewxQFC4Jx6UHAAR+lHB3JPXlQZywGP7xQBwegrqPxY2wftXUBsDIyBiiFQfvS7qMCiKhNAlw+dcAaUK5zjpXY3GaAgXoMnFUn4t6xNp3ZmW3gkZJLsd3lDg4PPfoMBs8s5HTIq9qMcWayD4z3kktwtpCyYAHeIcZxkAY/7h5/bO4ZKFZx4fF9PWr72A7PRz6pFPexO0EDBm49laQbqvsCST5nFVLSrc32pW9pbhlE0oAGcn1OR0xnatrtdX0vs1bQQyrLPkHEKRjifI3bG2/P70Gh6XPbrEmWVWO3OpMsuM7EGsr1Lt7oqwAnTdT4ueEQAqfLljNOuz3xK0/ULhbREmikLYX8Qwyft1NBEfE74W3mralJrXZ0RvNOeK4tmbhLN1ZSdt+oPX3rHdX0jUNFufwuq2U1pOOSyjGR6dD7g16iue1enWztBPeQRyg4wzgY2BH61V+3Fm/abstfoe5nMUTTQNG4YB1GRhh6bH3oKT8Bmf8AiGsoD4DbxEjPXjO/5mtg6Y/KvP8A8JtZGk9sbTvZOC2uw1vKSNsMMqT6Bwu/TevRMiHiwwwfIigb4rt85PP0pRl5nBoAu4oCEHHOijrvR3yGIrkUHlQFPIUG+M5+lHIJJ3ocA9KBsS2TsK6hb5jtXUEkwoq86WlUbUQLvQE4Q2M9OlcwwwzSgQdBg1xXcUCEh4FLkZ4fzrzj8RruWbtVqEMj5a2mKlT1YgcWPTP9869ITk904SNpSf8ACNvUc68/dudEutR+IksBjjspr4rL/OlUINiC5IJ58BPn6Cg74XabHNdzXswQRoCkfEdy23L2BrUL7sFpWvKJbmeW1uSvgkRht57H9scqzLs3p1zpWqyRqwfulAYoCAxO4bcZ5ED6HpWk6Nr8ndJG8JGMAhm+XyoI5vgzbLGRDcJISpHGzMpP08QHTcHzqc7C/DuLszfy31xcC5ldeBE4Qwj8zkgbn2q6adOZ7ZWIwCPaqk3xF0Cx1SSwurxhMJGVwFOEIJB/SgoXxM7J6rJ2jvNRiMR02VxwNIjEIeEAqeHlvnf19Kr2k3epabcJaQSNbCc8IEU3ewuBuQQckHHLG+5reNJ7RaXq17Oum3qTFEzIgGMcv6gVDdqhpYhuJJYLZGEbsJFjCurBSQc9eXWg889n7RLjVYoGEpYN4FgAZ3Y/Kg6b53O/WvUlmkyWsK3LAzcA7w//AC6j9qpHwY7OR2HZ9dUdOOS8Z3iZlBITPCDnGRkKTjyatBkGX3GdqBLAOxBoGXGKUCgnbpQlf1oGrDxGjRrkGlWXBbHnQKPICgL3eST0FF4RvmlgCAc88c6BlzxUDFg+Tv8AnXUZ1HEdxXUEm4J6UBXGNqVcZbI2HlQMP0oCAbcutcymlQN8elAw8qAqrgADPPn5VgHxu0OTSO1MWpJJO0d+pkDM3yOG3VcYwMFT9TXoJc+dQ/bHsxadqtFl0+8yrHxQzKMtE/Rh+nsTQYn2HMgSOa4ld/xLbu2+DgYH6fatH0yGKLh73hZm65x1/Os71SwuOy3HpU0qmS24eGVeR6qfqpwamrbWzdaTHLHNm5UjKY6Dr+/0oNB1XtNa9n7WITM5MhIEcULSOxHkq/vj3qh9oL3szqoe/wBT7K6tpYuG4xqDWbYkbn4l2G/mCDy3qx6Vqsl7ppt3gbiYghlJB9Dkbio6+te32nZm0O6e5sz4ikqJIwHscFqDvhzP2atpr7+CX/f/AIlVWaN4RG8eM8JO5yN8ZzsefSovW7e41bX49Jy8kd1II2VNzwZPF1HJVbO42610eoXE9xJrGsxQQagkYihMUXA0mTuHydwMbD67cqt3w5tYbu5vtWmQPOjiGNyN0yOJ8e/EB9KC32Vv+Es4YVwAiKoAAGAByFCw35Zpc7+dJkb0BAu2fahYA+/tSijfflQsKBuVxkdM0CrtilSNt/OgA35ZoAC7EDYUVxs3Klwo6Ck5BhW9jQRzDxHeuoX+Y11BLkb1zc6EjegI3oBxtQEedCBQMSKAMUdmCISxAAGTnoKbTXSROYxl5P8AIv7+VNpbgOubiSNUzsuf9d6DIviFbXv8dmuL6JhHdNxQMuccIwAnoRgfcVRTJPp8/FEwaIH5eRH9favRWq2mkaxZGxvmjkjOGXifhKtjYg7EH1B/pWd698M9VtVln0q5W+jxxCJl4ZCvptufqPQdKCI7MdvFt0MUqhhjh4SPEvripxviG4kZOENGRzz+2ayq40i/munjgsbvvYzhkjhZip8jgbU3kt9QtnCXSzwnynRl/wDIUGh6/rdvq8ge3i4W2YysufoK0D4V8SWV/E2eENG2/wDmKkH/AMRWI2AKsgmebiIwvgYhh6FAT+QNb58PbWG002eOExnDIrGNHQE8AJyH3HPl5YoLQTSZY5pUg8xSZG4oBySMAYouW6t+VHAoOHegDfHOgXnv+lKAbb5ouN6AwGOXKiSAcLe1HxtRG2RqCMfPGfeuoJGw5G33rqCaI3oG50Y0VzjJ9KAdsUw1C+7rjig3mx05Jnz9fSoy+7RkOIrJUYMSqyOefmQP7zXadCXTLEsSSWJO5NA6trYsqqxYg8xnn704isIwxyoPrTq1tlVQdxvmnIQD/agjpLGPhIwMetMjZumUs5ZIkOeKNW2+nl9KnioNJNAhbOMUELHYKikMeI8ySSaTnsI2XhZV4TzBwQR6ip0wdQcmkzbA89/Sgpc/ZrTu/WeOxhWVGV0ZBwHIOR8uPL/epKPUZIO8C4iMo4mITiJYbDBPLbHPNTUtrsdsbVHz2YbJ325igCNZZkDd9Lk7g96cn86WL6ghBSYE+Top/oaZ2002nShlBMZ+ZD1qet7m2voS0YBwfEpGCp9aCOi1iRGK3Vvg5xxxHP5GpG2uIbpOOCRZAOeOY9x0pvNapID/ACnJ6HG31qMn0+RJe9tmMUq8iDj6e1BYcbfWgNNdOvvxK93MoSdR4lGcH1FOzQADRJj4aMeVJyEcJ2oI9yOI5xXUnKT3jbj711BN58OTVX7baubKzjs42Bmm3kI6Jn9/2NWVhlQD1NZRrF02pX95Ox3MpCeiqSAPsBQO4blW1O33I/lknr1q96IEYYwcgdayuSVY5LaZmHDE3IZJ/var/oV+ZkQgniIzselBbhtRWdV+Y49TTX8YnBkNnA3I3ppcarbxxHv1fhGxZV4gPcc6CWBxTZ72Nbkw8QyMZHlUK3aO2s7GeRjJIkYyrEYz6HO+eQ+tUuXXS0iu8pWSZjlmyeHO/wC1BqFtdC4klC7qjcIPnsD+9Oap3Z/WbdYyA6sX8eeuSc/pj7VZre7WbHi5+lA5KDO4pCeAMc4pwGB5VxoIW4tfE2xxioxont5RNBJwEbZBG/mP9DVmuEBUk/3tUVcwtwsBzwKB1peopcrwMAswG6jfPqDT2VOIbjI8jVVmRoXDo5DqchgMcJqastWint+J9pgcFPX09KBK/tsEOhKsu4Zea+1OdNu/xURV8CaM4dfPyP1ptdy8QPG3iPIeVROm3gi16KHO06tGwxzIHEP0/OgtJ5UjL8n0pVqbzHIoIyZv5rfLXUS4/wCc3ib711BPsSgLH5V3yB0rKdJsWdyWbZ3Yk+5zV+7XXZs9ElMZ/mSkRJtyJO5+2T9KrOkAxFCDlVwN+lAyvtIIDFQTnflvTK0M0BCNGwUHbIORv5Votpbxzr4wCceVGk0S2ZjxRAjOQRQV6w1KSRAvzHpnn/rTm7W4lT+Wj4b/AC9BU3Dp2n27F1iAPUU+Ro2GYwOXPFBl/bbStTj0lJ1ikMUbcb756fvWPalq91cXBZZCm+Aqty2x+5r1W8yue7lVHjbY5FYF8Vux0XZ/XVvdPXhsboZCAbRMT09P0+1Al2K1O4knzPMWAPh32/vnWlWGuoSyrMGIYeEEeH+n1rBLW+vbOR+4eWPi2JXHTbf6VI6brtzZlVRI5FB4uZDH3IPOg9GWmscS5LczjB5in0epggYOctjzNYdp3bECIB0kXB+ZTxY++/Wp617YWpVikpJA3J2+2TQay9zG6/PzO29Rus38VpA0/Dx4woUDGTmqEO2tvkL3pBA38QqN13thb3mnukUqFx8mRyPtQXa21y11J5IlHBMoyVJyG9uvWkDqAsrgzxBH2K4wDn19+VZNoGutZ3U91d3LO5HAilixA329BjkP9qmbXVrjtA0lrZsyfynIcj5Wxtk++PzoNUXxwiaacOSobAOwqCs7xZe1mmwIykmZicdAEb+/rWcW+udpVtTbXOYlTwtI5wdv1/TlU58Lrk3PauS8lbjhtIjxMTyaQ8Ix6YDH6UG2MDjakJQOHNOTTS5bCkCgiLhv5z8+flXUjcN/Of3rqBt2+ueK60+06ANMwz12Uf8AtSOlpkKSdl5ZNNe1rGftUyDPDDBEv18Tf+wqR0qM92mRseuaCw2Uwgi8I4ts7GlG1JSeBkz6A5pS2hVYAzDO2f7FMYriE3RMjLkHFAnPHNdnMHGvoRUppwPdENzBwacpw8I4QMHypG3z3s2cZ4tsUDS+jI4iuMVV+2SRzmyjuohIncszKRzHEpA39qt1yDxM83hiUbtWf65q6anqk80DA29upjRh/ibrj8qAur/DKyvH49OaCKN9+6kUgA45gjO3pj6mqRq/wm1mBibFracE5PDJwn8wK3K0mQQRJg8QRQfCc7Af0o80qrsiFm6AUHnL/h/2wic93pUreqyRnP8A9qMOwPbN8l9DnO2B4k//AFXouBbuQY4RGoPMinAtMjxyOT6HAoPN0Hw87WzOyLpTxnJ+cr/WpK3+FvaKTDXkkcS+XGp/TO9egYLSOA+HNdLEpbPCM0GL2/wxgXgin77n45WYfkBtV103s9pui6e8FlBwhl3cnLE89z9Kst2ojQdTzzzNQ+p3IiiPy0GX/EPTTHGmp20rJDLLwXEKjYOeTDyB6+vvVo+FeiCLsvcXkcGXuZw65XdlVQCD78TY9qjdZj/i9lPYx8JMrKEB9GUk/QAn2rVdAt7Wy0y3s7UEJGmMnmT1J9TzoIy1vbi1VI7lu9i5BlG6j++hqRmcOnGpDBhkEcqLqFr3kbXSKMjmANytR9vMI3a34vCwLpj8wP1+9AxuG/nv711I3UhE7/0rqBhrzo3am/5kKyLt6RrU1pW3Dw429aqmrTMnbDVI3+YT5G+NiqkflVl01iYgU5r5AigtagtBwv1H2NQf4F5LtpIH2BxjFSCGVYWPFtjyqOs2l/FOyliDvt6f7UEr3VwkahygwOhNRratbaQbq41C4VYok42JwCoFP9TmzaBQ38wjbbOKzHtRomsm8F1FPbuBjjicsnGP+ncZ9cgUBNc7b3PaxpLbT1a00pf+ZITh5fLHUCo17sFIra2BUPIiJwjbLMFHvufyql6/cvbajJAqyQKwB7nhK8J6jHLmPapHsbN+O7WabCCWhgl7xnJ5lVJ+wx9zQegbccIJckDJ2H9KHv1UsEXJ9BSNncK8fhHEQObHb6VI20SO2Wbc9DQI28l44Yoo92p9byyMuJVw/wCtKcIAwKQkk7s4Y8+W1AtJKEAJI3pBrgZBPL0NISSeEkfpmo64uFjbIceZ3oB1u/WOMltvc1Sdd1UtH3anYjkMb7VJdqNRQQHHPOxHnVOu3ZkLOMseRIoD2F3wSGZmA4dvvtWgaDfhlUsxBJ+mKxvW5JLfTEkjIwJA7Buu+B+lW/shcXN9AmO8RWUBnGzP7f5R+Z6Cg1O71aBY+7jLSS4+SPn9zsPc1VLuS5hlW4mMYEbcZCEk46g5A6bfWrDZ2Kx2wwFVcZwevPnUHrUkfdMihBxbDcUDe7INzIc9a6mMswkZXVjgop2/6RXUH//Z"/>
          <p:cNvSpPr>
            <a:spLocks noChangeAspect="1" noChangeArrowheads="1"/>
          </p:cNvSpPr>
          <p:nvPr/>
        </p:nvSpPr>
        <p:spPr bwMode="auto">
          <a:xfrm>
            <a:off x="120650" y="-611188"/>
            <a:ext cx="128587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7110" name="Picture 6" descr="http://t3.gstatic.com/images?q=tbn:ANd9GcTil_0IrRjs25jT0i66vTd1t34TpHYDPgwbvxD-rnaSvx93eA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828800"/>
            <a:ext cx="3276600" cy="4517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HOMBRO</a:t>
            </a:r>
            <a:endParaRPr lang="en-US" dirty="0"/>
          </a:p>
        </p:txBody>
      </p:sp>
      <p:pic>
        <p:nvPicPr>
          <p:cNvPr id="48130" name="Picture 2" descr="http://t2.gstatic.com/images?q=tbn:ANd9GcQG2Gd2dgDJS9VaFtq99O_1soQSorVrThMEl7VvLR66tR-y_LSh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752600"/>
            <a:ext cx="4191000" cy="4300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PELO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28799"/>
            <a:ext cx="5562600" cy="3575957"/>
          </a:xfrm>
        </p:spPr>
      </p:pic>
    </p:spTree>
    <p:extLst>
      <p:ext uri="{BB962C8B-B14F-4D97-AF65-F5344CB8AC3E}">
        <p14:creationId xmlns:p14="http://schemas.microsoft.com/office/powerpoint/2010/main" val="426793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CABELLO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1417638"/>
            <a:ext cx="4648200" cy="4505492"/>
          </a:xfrm>
        </p:spPr>
      </p:pic>
    </p:spTree>
    <p:extLst>
      <p:ext uri="{BB962C8B-B14F-4D97-AF65-F5344CB8AC3E}">
        <p14:creationId xmlns:p14="http://schemas.microsoft.com/office/powerpoint/2010/main" val="263938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CABEZA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417638"/>
            <a:ext cx="3962400" cy="4797612"/>
          </a:xfrm>
        </p:spPr>
      </p:pic>
    </p:spTree>
    <p:extLst>
      <p:ext uri="{BB962C8B-B14F-4D97-AF65-F5344CB8AC3E}">
        <p14:creationId xmlns:p14="http://schemas.microsoft.com/office/powerpoint/2010/main" val="29316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OJOS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603418"/>
            <a:ext cx="6172200" cy="4160018"/>
          </a:xfrm>
        </p:spPr>
      </p:pic>
    </p:spTree>
    <p:extLst>
      <p:ext uri="{BB962C8B-B14F-4D97-AF65-F5344CB8AC3E}">
        <p14:creationId xmlns:p14="http://schemas.microsoft.com/office/powerpoint/2010/main" val="36353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LEVANTARSE</a:t>
            </a:r>
            <a:endParaRPr lang="en-US" dirty="0"/>
          </a:p>
        </p:txBody>
      </p:sp>
      <p:pic>
        <p:nvPicPr>
          <p:cNvPr id="20482" name="Picture 2" descr="http://t3.gstatic.com/images?q=tbn:ANd9GcQnRL1VilMZ5aE65-rPZyX8hL6saahOaSjjB6P66JUkH3fVsb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47800"/>
            <a:ext cx="3311857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OREJAS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65969"/>
            <a:ext cx="5638800" cy="4223657"/>
          </a:xfrm>
        </p:spPr>
      </p:pic>
    </p:spTree>
    <p:extLst>
      <p:ext uri="{BB962C8B-B14F-4D97-AF65-F5344CB8AC3E}">
        <p14:creationId xmlns:p14="http://schemas.microsoft.com/office/powerpoint/2010/main" val="34814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CUERPO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323181"/>
            <a:ext cx="3200400" cy="5334000"/>
          </a:xfrm>
        </p:spPr>
      </p:pic>
    </p:spTree>
    <p:extLst>
      <p:ext uri="{BB962C8B-B14F-4D97-AF65-F5344CB8AC3E}">
        <p14:creationId xmlns:p14="http://schemas.microsoft.com/office/powerpoint/2010/main" val="7162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MANO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417638"/>
            <a:ext cx="5562599" cy="4512630"/>
          </a:xfrm>
        </p:spPr>
      </p:pic>
    </p:spTree>
    <p:extLst>
      <p:ext uri="{BB962C8B-B14F-4D97-AF65-F5344CB8AC3E}">
        <p14:creationId xmlns:p14="http://schemas.microsoft.com/office/powerpoint/2010/main" val="5570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DEDO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0" y="1600200"/>
            <a:ext cx="4953000" cy="3709969"/>
          </a:xfrm>
        </p:spPr>
      </p:pic>
    </p:spTree>
    <p:extLst>
      <p:ext uri="{BB962C8B-B14F-4D97-AF65-F5344CB8AC3E}">
        <p14:creationId xmlns:p14="http://schemas.microsoft.com/office/powerpoint/2010/main" val="17443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ESTÓMAGO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878693"/>
            <a:ext cx="5943600" cy="3869754"/>
          </a:xfrm>
        </p:spPr>
      </p:pic>
    </p:spTree>
    <p:extLst>
      <p:ext uri="{BB962C8B-B14F-4D97-AF65-F5344CB8AC3E}">
        <p14:creationId xmlns:p14="http://schemas.microsoft.com/office/powerpoint/2010/main" val="16397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RODILLA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931" y="1295400"/>
            <a:ext cx="2624138" cy="3943377"/>
          </a:xfrm>
        </p:spPr>
      </p:pic>
    </p:spTree>
    <p:extLst>
      <p:ext uri="{BB962C8B-B14F-4D97-AF65-F5344CB8AC3E}">
        <p14:creationId xmlns:p14="http://schemas.microsoft.com/office/powerpoint/2010/main" val="112018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TOBILLO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94192"/>
            <a:ext cx="5338338" cy="4408992"/>
          </a:xfrm>
        </p:spPr>
      </p:pic>
    </p:spTree>
    <p:extLst>
      <p:ext uri="{BB962C8B-B14F-4D97-AF65-F5344CB8AC3E}">
        <p14:creationId xmlns:p14="http://schemas.microsoft.com/office/powerpoint/2010/main" val="192514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PIE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19200"/>
            <a:ext cx="5181600" cy="4803543"/>
          </a:xfrm>
        </p:spPr>
      </p:pic>
    </p:spTree>
    <p:extLst>
      <p:ext uri="{BB962C8B-B14F-4D97-AF65-F5344CB8AC3E}">
        <p14:creationId xmlns:p14="http://schemas.microsoft.com/office/powerpoint/2010/main" val="124230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DEDO DE PIE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400053"/>
            <a:ext cx="4191000" cy="4191000"/>
          </a:xfrm>
        </p:spPr>
      </p:pic>
    </p:spTree>
    <p:extLst>
      <p:ext uri="{BB962C8B-B14F-4D97-AF65-F5344CB8AC3E}">
        <p14:creationId xmlns:p14="http://schemas.microsoft.com/office/powerpoint/2010/main" val="4184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CUELLO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219200"/>
            <a:ext cx="3962399" cy="4569083"/>
          </a:xfrm>
        </p:spPr>
      </p:pic>
    </p:spTree>
    <p:extLst>
      <p:ext uri="{BB962C8B-B14F-4D97-AF65-F5344CB8AC3E}">
        <p14:creationId xmlns:p14="http://schemas.microsoft.com/office/powerpoint/2010/main" val="1429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VESTIRSE (</a:t>
            </a:r>
            <a:r>
              <a:rPr lang="en-US" dirty="0" err="1" smtClean="0"/>
              <a:t>e→i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21506" name="Picture 2" descr="http://t3.gstatic.com/images?q=tbn:ANd9GcRHeKvHp9mdNOYgTGH22tpKw4FAMcUYW9VtaYimtHfMDyH6Zj9A2PH6S-DP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4469054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EL FIN</a:t>
            </a:r>
            <a:endParaRPr lang="en-US" dirty="0"/>
          </a:p>
        </p:txBody>
      </p:sp>
      <p:pic>
        <p:nvPicPr>
          <p:cNvPr id="6" name="Content Placeholder 5" descr="the e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6172200" cy="46470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PEINARSE</a:t>
            </a:r>
            <a:endParaRPr lang="en-US" dirty="0"/>
          </a:p>
        </p:txBody>
      </p:sp>
      <p:pic>
        <p:nvPicPr>
          <p:cNvPr id="1026" name="Picture 2" descr="http://t1.gstatic.com/images?q=tbn:ANd9GcRvuTyNBZAGE7F6p7hWxGXMJbvaT0KbmrH08fZIsg0bemfPchnz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3505200" cy="4206240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ANd9GcQKNArwaA0TiiUABRS5B6KkAkEnZbfjP82LIN3xXjLPLOxt0fcoe6DQKb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828800"/>
            <a:ext cx="2743200" cy="4261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MAQUILLARSE</a:t>
            </a:r>
            <a:endParaRPr lang="en-US" dirty="0"/>
          </a:p>
        </p:txBody>
      </p:sp>
      <p:pic>
        <p:nvPicPr>
          <p:cNvPr id="15362" name="Picture 2" descr="http://t2.gstatic.com/images?q=tbn:ANd9GcRq0EjSCjM-cFs-QXWIehhYomiP4kUU8gxmjt1EG1aXntxYfizu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399"/>
            <a:ext cx="7239000" cy="5422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AFEITARSE</a:t>
            </a:r>
            <a:endParaRPr lang="en-US" dirty="0"/>
          </a:p>
        </p:txBody>
      </p:sp>
      <p:pic>
        <p:nvPicPr>
          <p:cNvPr id="16386" name="Picture 2" descr="http://t1.gstatic.com/images?q=tbn:ANd9GcQYTqII9nhfOxWtGT-im-AP7rEq2-_pvhH-LBBZjDDZCxAhlib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143000"/>
            <a:ext cx="4876800" cy="5355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LAVARSE LOS DIENTES</a:t>
            </a:r>
            <a:endParaRPr lang="en-US" dirty="0"/>
          </a:p>
        </p:txBody>
      </p:sp>
      <p:pic>
        <p:nvPicPr>
          <p:cNvPr id="17410" name="Picture 2" descr="http://t0.gstatic.com/images?q=tbn:ANd9GcS9l0m9FhWzE1oRl2Rc4s3k7ggryAZImZiVEgTLqYC_bvLm97Pc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704088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142</Words>
  <Application>Microsoft Office PowerPoint</Application>
  <PresentationFormat>On-screen Show (4:3)</PresentationFormat>
  <Paragraphs>52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Office Theme</vt:lpstr>
      <vt:lpstr>Capítulo 7</vt:lpstr>
      <vt:lpstr>Por la mañana, tengo que…</vt:lpstr>
      <vt:lpstr>DESPERTARSE (e→ie)</vt:lpstr>
      <vt:lpstr>LEVANTARSE</vt:lpstr>
      <vt:lpstr>VESTIRSE (e→i)</vt:lpstr>
      <vt:lpstr>PEINARSE</vt:lpstr>
      <vt:lpstr>MAQUILLARSE</vt:lpstr>
      <vt:lpstr>AFEITARSE</vt:lpstr>
      <vt:lpstr>LAVARSE LOS DIENTES</vt:lpstr>
      <vt:lpstr>Por la tarde, después de clases, voy a…</vt:lpstr>
      <vt:lpstr>ESTIRARSE ANTES DE HACER EJERCICIO</vt:lpstr>
      <vt:lpstr>ENTRENARSE</vt:lpstr>
      <vt:lpstr>LEVANTAR PESAS</vt:lpstr>
      <vt:lpstr>Por la noche, necesito…</vt:lpstr>
      <vt:lpstr>QUITARSE LA ROPA</vt:lpstr>
      <vt:lpstr>BAÑARSE</vt:lpstr>
      <vt:lpstr>PONERSE EL PIYAMA</vt:lpstr>
      <vt:lpstr>ACOSTARSE TEMPRANO (o→ue)</vt:lpstr>
      <vt:lpstr>LA NARIZ</vt:lpstr>
      <vt:lpstr>EL PEINE</vt:lpstr>
      <vt:lpstr>LA CARA</vt:lpstr>
      <vt:lpstr>LA BOCA</vt:lpstr>
      <vt:lpstr>LA TOALLA</vt:lpstr>
      <vt:lpstr>LOS DIENTES</vt:lpstr>
      <vt:lpstr>EL MAQUILLAJE</vt:lpstr>
      <vt:lpstr> LA NAVAJA</vt:lpstr>
      <vt:lpstr>EL JABÓN</vt:lpstr>
      <vt:lpstr>LA PASTA DE DIENTES</vt:lpstr>
      <vt:lpstr>EL CEPILLO DE DIENTES</vt:lpstr>
      <vt:lpstr>EL BRAZO</vt:lpstr>
      <vt:lpstr>LA PIERNA</vt:lpstr>
      <vt:lpstr>LA PANTORRILLA</vt:lpstr>
      <vt:lpstr>LA ESPALDA</vt:lpstr>
      <vt:lpstr>EL PECHO</vt:lpstr>
      <vt:lpstr>EL HOMBRO</vt:lpstr>
      <vt:lpstr>EL PELO</vt:lpstr>
      <vt:lpstr>EL CABELLO</vt:lpstr>
      <vt:lpstr>LA CABEZA</vt:lpstr>
      <vt:lpstr>LOS OJOS</vt:lpstr>
      <vt:lpstr>LAS OREJAS</vt:lpstr>
      <vt:lpstr>EL CUERPO</vt:lpstr>
      <vt:lpstr>LA MANO</vt:lpstr>
      <vt:lpstr>EL DEDO</vt:lpstr>
      <vt:lpstr>EL ESTÓMAGO</vt:lpstr>
      <vt:lpstr>LA RODILLA</vt:lpstr>
      <vt:lpstr>EL TOBILLO</vt:lpstr>
      <vt:lpstr>EL PIE</vt:lpstr>
      <vt:lpstr>EL DEDO DE PIE</vt:lpstr>
      <vt:lpstr>EL CUELLO</vt:lpstr>
      <vt:lpstr>EL FIN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7</dc:title>
  <dc:creator>aford</dc:creator>
  <cp:lastModifiedBy>Amanda Ford</cp:lastModifiedBy>
  <cp:revision>14</cp:revision>
  <cp:lastPrinted>2015-12-07T13:47:14Z</cp:lastPrinted>
  <dcterms:created xsi:type="dcterms:W3CDTF">2011-08-30T19:04:21Z</dcterms:created>
  <dcterms:modified xsi:type="dcterms:W3CDTF">2015-12-07T16:45:01Z</dcterms:modified>
</cp:coreProperties>
</file>