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A0D99-5231-4670-9B62-6A1656601BB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A2BE-13FC-4CE4-9E53-4D554FE1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2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FCDE605-C724-4C8D-AFF4-5CCA8DF76A25}" type="datetimeFigureOut">
              <a:rPr lang="en-US" smtClean="0"/>
              <a:pPr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5D2A040-503A-4900-9554-B39591C3EB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6-2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Direct Objects and Direct Object Pronouns</a:t>
            </a:r>
          </a:p>
          <a:p>
            <a:r>
              <a:rPr lang="en-US" dirty="0" smtClean="0"/>
              <a:t>Page 212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Verbs can be followed by direct objects, the person or thing receiving the action of the verb.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Lupe lee </a:t>
            </a:r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libro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Lupe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reads what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Lupe read </a:t>
            </a:r>
            <a:r>
              <a:rPr lang="en-US" dirty="0" smtClean="0">
                <a:solidFill>
                  <a:srgbClr val="FF0000"/>
                </a:solidFill>
              </a:rPr>
              <a:t>the book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bebo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el </a:t>
            </a:r>
            <a:r>
              <a:rPr lang="en-US" dirty="0" err="1" smtClean="0">
                <a:solidFill>
                  <a:srgbClr val="FF0000"/>
                </a:solidFill>
              </a:rPr>
              <a:t>refresco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drink what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 drink the </a:t>
            </a:r>
            <a:r>
              <a:rPr lang="en-US" dirty="0" smtClean="0">
                <a:solidFill>
                  <a:srgbClr val="FF0000"/>
                </a:solidFill>
              </a:rPr>
              <a:t>soft drink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 direct object can be a </a:t>
            </a:r>
            <a:r>
              <a:rPr lang="en-US" b="1" dirty="0" smtClean="0">
                <a:solidFill>
                  <a:srgbClr val="FF0000"/>
                </a:solidFill>
              </a:rPr>
              <a:t>noun</a:t>
            </a:r>
            <a:r>
              <a:rPr lang="en-US" dirty="0" smtClean="0"/>
              <a:t> or a </a:t>
            </a:r>
            <a:r>
              <a:rPr lang="en-US" b="1" dirty="0" smtClean="0">
                <a:solidFill>
                  <a:srgbClr val="FF0000"/>
                </a:solidFill>
              </a:rPr>
              <a:t>pronoun</a:t>
            </a:r>
            <a:r>
              <a:rPr lang="en-US" dirty="0" smtClean="0"/>
              <a:t>.  Use direct object pronouns to avoid repeating nouns that have already been mentioned.  These pronouns </a:t>
            </a:r>
            <a:r>
              <a:rPr lang="en-US" b="1" dirty="0" smtClean="0">
                <a:solidFill>
                  <a:srgbClr val="FF0000"/>
                </a:solidFill>
              </a:rPr>
              <a:t>must agree </a:t>
            </a:r>
            <a:r>
              <a:rPr lang="en-US" dirty="0" smtClean="0"/>
              <a:t>with the nouns they stand for.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197599"/>
              </p:ext>
            </p:extLst>
          </p:nvPr>
        </p:nvGraphicFramePr>
        <p:xfrm>
          <a:off x="457200" y="24384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Masculine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Feminine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Lo</a:t>
                      </a:r>
                      <a:r>
                        <a:rPr lang="en-US" baseline="0" dirty="0" smtClean="0"/>
                        <a:t> (him, it)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La (her,</a:t>
                      </a:r>
                      <a:r>
                        <a:rPr lang="en-US" baseline="0" dirty="0" smtClean="0"/>
                        <a:t> it)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Los (them)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Las (them)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Direct object pronouns </a:t>
            </a:r>
            <a:r>
              <a:rPr lang="en-US" dirty="0" smtClean="0"/>
              <a:t>go before the conjugated verb.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there is an infinitive in the sentence, the pronouns go </a:t>
            </a:r>
            <a:r>
              <a:rPr lang="en-US" b="1" dirty="0" smtClean="0"/>
              <a:t>before the conjugated verb </a:t>
            </a:r>
            <a:r>
              <a:rPr lang="en-US" dirty="0" smtClean="0"/>
              <a:t>or </a:t>
            </a:r>
            <a:r>
              <a:rPr lang="en-US" b="1" dirty="0" smtClean="0"/>
              <a:t>are attached to the end of the infinitive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English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9363"/>
          </a:xfrm>
        </p:spPr>
        <p:txBody>
          <a:bodyPr/>
          <a:lstStyle/>
          <a:p>
            <a:r>
              <a:rPr lang="en-US" dirty="0" smtClean="0"/>
              <a:t>I eat the fruit salad.</a:t>
            </a:r>
          </a:p>
          <a:p>
            <a:r>
              <a:rPr lang="en-US" dirty="0" smtClean="0"/>
              <a:t>We reads the menu.</a:t>
            </a:r>
          </a:p>
          <a:p>
            <a:r>
              <a:rPr lang="en-US" dirty="0" smtClean="0"/>
              <a:t>She drinks the milk.</a:t>
            </a:r>
          </a:p>
          <a:p>
            <a:r>
              <a:rPr lang="en-US" dirty="0" smtClean="0"/>
              <a:t>Do you need a fork?</a:t>
            </a:r>
          </a:p>
          <a:p>
            <a:r>
              <a:rPr lang="en-US" dirty="0" smtClean="0"/>
              <a:t>Do they like the salsa?</a:t>
            </a:r>
          </a:p>
          <a:p>
            <a:r>
              <a:rPr lang="en-US" dirty="0" smtClean="0"/>
              <a:t>I pour the orange juice.</a:t>
            </a:r>
          </a:p>
          <a:p>
            <a:r>
              <a:rPr lang="en-US" dirty="0" smtClean="0"/>
              <a:t>Did you ask for the flan?</a:t>
            </a:r>
          </a:p>
          <a:p>
            <a:r>
              <a:rPr lang="en-US" dirty="0" smtClean="0"/>
              <a:t>He set the table.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Spanish Practice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887" y="1570037"/>
            <a:ext cx="8229600" cy="5211763"/>
          </a:xfrm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ensalada</a:t>
            </a:r>
            <a:r>
              <a:rPr lang="en-US" dirty="0" smtClean="0"/>
              <a:t> de </a:t>
            </a:r>
            <a:r>
              <a:rPr lang="en-US" dirty="0" err="1" smtClean="0"/>
              <a:t>frutas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leemos</a:t>
            </a:r>
            <a:r>
              <a:rPr lang="en-US" dirty="0" smtClean="0"/>
              <a:t> la </a:t>
            </a:r>
            <a:r>
              <a:rPr lang="en-US" dirty="0" err="1" smtClean="0"/>
              <a:t>cuenta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Ella </a:t>
            </a:r>
            <a:r>
              <a:rPr lang="en-US" dirty="0" err="1" smtClean="0"/>
              <a:t>bebe</a:t>
            </a:r>
            <a:r>
              <a:rPr lang="en-US" dirty="0" smtClean="0"/>
              <a:t> la </a:t>
            </a:r>
            <a:r>
              <a:rPr lang="en-US" dirty="0" err="1" smtClean="0"/>
              <a:t>leche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Necesitas</a:t>
            </a:r>
            <a:r>
              <a:rPr lang="en-US" dirty="0" smtClean="0"/>
              <a:t> un </a:t>
            </a:r>
            <a:r>
              <a:rPr lang="en-US" dirty="0" err="1" smtClean="0"/>
              <a:t>tenedor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¿Les </a:t>
            </a:r>
            <a:r>
              <a:rPr lang="en-US" dirty="0" err="1" smtClean="0"/>
              <a:t>gusta</a:t>
            </a:r>
            <a:r>
              <a:rPr lang="en-US" dirty="0" smtClean="0"/>
              <a:t> la salsa?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Ella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servilleta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gustan</a:t>
            </a:r>
            <a:r>
              <a:rPr lang="en-US" dirty="0" smtClean="0"/>
              <a:t> el </a:t>
            </a:r>
            <a:r>
              <a:rPr lang="en-US" dirty="0" err="1" smtClean="0"/>
              <a:t>jamón</a:t>
            </a:r>
            <a:r>
              <a:rPr lang="en-US" dirty="0" smtClean="0"/>
              <a:t> y el </a:t>
            </a:r>
            <a:r>
              <a:rPr lang="en-US" dirty="0" err="1" smtClean="0"/>
              <a:t>queso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Individual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pido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ensalada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Tú</a:t>
            </a:r>
            <a:r>
              <a:rPr lang="en-US" dirty="0" smtClean="0"/>
              <a:t> comes </a:t>
            </a:r>
            <a:r>
              <a:rPr lang="en-US" dirty="0" err="1" smtClean="0"/>
              <a:t>las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Ella </a:t>
            </a:r>
            <a:r>
              <a:rPr lang="en-US" dirty="0" err="1" smtClean="0"/>
              <a:t>bebe</a:t>
            </a:r>
            <a:r>
              <a:rPr lang="en-US" dirty="0" smtClean="0"/>
              <a:t> el </a:t>
            </a:r>
            <a:r>
              <a:rPr lang="en-US" dirty="0" err="1" smtClean="0"/>
              <a:t>agua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necesitan</a:t>
            </a:r>
            <a:r>
              <a:rPr lang="en-US" dirty="0" smtClean="0"/>
              <a:t> un </a:t>
            </a:r>
            <a:r>
              <a:rPr lang="en-US" dirty="0" err="1" smtClean="0"/>
              <a:t>vaso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¿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cuchara</a:t>
            </a:r>
            <a:r>
              <a:rPr lang="en-US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usan</a:t>
            </a:r>
            <a:r>
              <a:rPr lang="en-US" dirty="0" smtClean="0"/>
              <a:t> los </a:t>
            </a:r>
            <a:r>
              <a:rPr lang="en-US" dirty="0" err="1" smtClean="0"/>
              <a:t>platos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los </a:t>
            </a:r>
            <a:r>
              <a:rPr lang="en-US" dirty="0" err="1" smtClean="0"/>
              <a:t>platos</a:t>
            </a:r>
            <a:r>
              <a:rPr lang="en-US" dirty="0" smtClean="0"/>
              <a:t> </a:t>
            </a:r>
            <a:r>
              <a:rPr lang="en-US" dirty="0" err="1" smtClean="0"/>
              <a:t>hondos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1394</TotalTime>
  <Words>314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¡Exprésate! UNO Chapter 6-2</vt:lpstr>
      <vt:lpstr>Punto #1</vt:lpstr>
      <vt:lpstr>Punto #1 Continued</vt:lpstr>
      <vt:lpstr>Punto #2</vt:lpstr>
      <vt:lpstr>Punto #2</vt:lpstr>
      <vt:lpstr>Punto #3</vt:lpstr>
      <vt:lpstr>English Practice</vt:lpstr>
      <vt:lpstr>Spanish Practice (Class)</vt:lpstr>
      <vt:lpstr>Individual Practice 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6-2</dc:title>
  <dc:creator>aford</dc:creator>
  <cp:lastModifiedBy>Amanda Ford</cp:lastModifiedBy>
  <cp:revision>141</cp:revision>
  <cp:lastPrinted>2014-01-20T15:38:01Z</cp:lastPrinted>
  <dcterms:created xsi:type="dcterms:W3CDTF">2012-04-18T17:22:38Z</dcterms:created>
  <dcterms:modified xsi:type="dcterms:W3CDTF">2014-01-20T15:38:10Z</dcterms:modified>
</cp:coreProperties>
</file>