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56" r:id="rId2"/>
    <p:sldId id="257" r:id="rId3"/>
    <p:sldId id="276" r:id="rId4"/>
    <p:sldId id="258" r:id="rId5"/>
    <p:sldId id="277" r:id="rId6"/>
    <p:sldId id="259" r:id="rId7"/>
    <p:sldId id="278" r:id="rId8"/>
    <p:sldId id="260" r:id="rId9"/>
    <p:sldId id="279" r:id="rId10"/>
    <p:sldId id="261" r:id="rId11"/>
    <p:sldId id="280" r:id="rId12"/>
    <p:sldId id="262" r:id="rId13"/>
    <p:sldId id="281" r:id="rId14"/>
    <p:sldId id="263" r:id="rId15"/>
    <p:sldId id="282" r:id="rId16"/>
    <p:sldId id="283" r:id="rId17"/>
    <p:sldId id="264" r:id="rId18"/>
    <p:sldId id="265" r:id="rId19"/>
    <p:sldId id="284" r:id="rId20"/>
    <p:sldId id="266" r:id="rId21"/>
    <p:sldId id="285" r:id="rId22"/>
    <p:sldId id="267" r:id="rId23"/>
    <p:sldId id="286" r:id="rId24"/>
    <p:sldId id="268" r:id="rId25"/>
    <p:sldId id="287" r:id="rId26"/>
    <p:sldId id="269" r:id="rId27"/>
    <p:sldId id="288" r:id="rId28"/>
    <p:sldId id="270" r:id="rId29"/>
    <p:sldId id="289" r:id="rId30"/>
    <p:sldId id="271" r:id="rId31"/>
    <p:sldId id="290" r:id="rId32"/>
    <p:sldId id="291" r:id="rId33"/>
    <p:sldId id="272" r:id="rId34"/>
    <p:sldId id="275" r:id="rId35"/>
    <p:sldId id="292" r:id="rId36"/>
    <p:sldId id="274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9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44959-2D7B-42D2-83E9-177EF5ABCE3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B4486-6CAB-49DE-967F-DBDEC5E72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11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579-ED3F-4363-818B-62105B53160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3CBA-558A-4213-B67E-917F12782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579-ED3F-4363-818B-62105B53160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3CBA-558A-4213-B67E-917F12782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579-ED3F-4363-818B-62105B53160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3CBA-558A-4213-B67E-917F12782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579-ED3F-4363-818B-62105B53160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3CBA-558A-4213-B67E-917F12782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579-ED3F-4363-818B-62105B53160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3CBA-558A-4213-B67E-917F12782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579-ED3F-4363-818B-62105B53160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3CBA-558A-4213-B67E-917F12782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579-ED3F-4363-818B-62105B53160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3CBA-558A-4213-B67E-917F12782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579-ED3F-4363-818B-62105B53160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3CBA-558A-4213-B67E-917F12782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579-ED3F-4363-818B-62105B53160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3CBA-558A-4213-B67E-917F12782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579-ED3F-4363-818B-62105B53160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3CBA-558A-4213-B67E-917F12782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F579-ED3F-4363-818B-62105B53160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3CBA-558A-4213-B67E-917F12782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8F579-ED3F-4363-818B-62105B531608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03CBA-558A-4213-B67E-917F12782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16.jpeg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tags" Target="../tags/tag18.xml"/><Relationship Id="rId7" Type="http://schemas.openxmlformats.org/officeDocument/2006/relationships/image" Target="../media/image22.jpe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5-2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House Vocabulary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sofa</a:t>
            </a:r>
            <a:endParaRPr lang="en-US" dirty="0"/>
          </a:p>
        </p:txBody>
      </p:sp>
      <p:pic>
        <p:nvPicPr>
          <p:cNvPr id="4" name="Content Placeholder 3" descr="couch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4000"/>
          </a:blip>
          <a:stretch>
            <a:fillRect/>
          </a:stretch>
        </p:blipFill>
        <p:spPr>
          <a:xfrm>
            <a:off x="609599" y="4191000"/>
            <a:ext cx="3037675" cy="2009775"/>
          </a:xfrm>
        </p:spPr>
      </p:pic>
      <p:pic>
        <p:nvPicPr>
          <p:cNvPr id="6" name="Picture 5" descr="couch.jpg"/>
          <p:cNvPicPr>
            <a:picLocks noChangeAspect="1"/>
          </p:cNvPicPr>
          <p:nvPr/>
        </p:nvPicPr>
        <p:blipFill>
          <a:blip r:embed="rId3" cstate="print">
            <a:lum bright="27000"/>
          </a:blip>
          <a:stretch>
            <a:fillRect/>
          </a:stretch>
        </p:blipFill>
        <p:spPr>
          <a:xfrm>
            <a:off x="4185842" y="1447800"/>
            <a:ext cx="3653234" cy="2667000"/>
          </a:xfrm>
          <a:prstGeom prst="rect">
            <a:avLst/>
          </a:prstGeom>
        </p:spPr>
      </p:pic>
      <p:pic>
        <p:nvPicPr>
          <p:cNvPr id="7" name="Picture 6" descr="couch 3.jpg"/>
          <p:cNvPicPr>
            <a:picLocks noChangeAspect="1"/>
          </p:cNvPicPr>
          <p:nvPr/>
        </p:nvPicPr>
        <p:blipFill>
          <a:blip r:embed="rId4" cstate="print">
            <a:lum bright="25000"/>
          </a:blip>
          <a:stretch>
            <a:fillRect/>
          </a:stretch>
        </p:blipFill>
        <p:spPr>
          <a:xfrm>
            <a:off x="685800" y="914400"/>
            <a:ext cx="2909455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Sofa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sofá</a:t>
            </a:r>
            <a:endParaRPr lang="en-US" dirty="0"/>
          </a:p>
        </p:txBody>
      </p:sp>
      <p:pic>
        <p:nvPicPr>
          <p:cNvPr id="4" name="Content Placeholder 3" descr="couch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4000"/>
          </a:blip>
          <a:stretch>
            <a:fillRect/>
          </a:stretch>
        </p:blipFill>
        <p:spPr>
          <a:xfrm>
            <a:off x="609599" y="4191000"/>
            <a:ext cx="3037675" cy="2009775"/>
          </a:xfrm>
        </p:spPr>
      </p:pic>
      <p:pic>
        <p:nvPicPr>
          <p:cNvPr id="6" name="Picture 5" descr="couch.jpg"/>
          <p:cNvPicPr>
            <a:picLocks noChangeAspect="1"/>
          </p:cNvPicPr>
          <p:nvPr/>
        </p:nvPicPr>
        <p:blipFill>
          <a:blip r:embed="rId3" cstate="print">
            <a:lum bright="27000"/>
          </a:blip>
          <a:stretch>
            <a:fillRect/>
          </a:stretch>
        </p:blipFill>
        <p:spPr>
          <a:xfrm>
            <a:off x="4185842" y="1447800"/>
            <a:ext cx="3653234" cy="2667000"/>
          </a:xfrm>
          <a:prstGeom prst="rect">
            <a:avLst/>
          </a:prstGeom>
        </p:spPr>
      </p:pic>
      <p:pic>
        <p:nvPicPr>
          <p:cNvPr id="7" name="Picture 6" descr="couch 3.jpg"/>
          <p:cNvPicPr>
            <a:picLocks noChangeAspect="1"/>
          </p:cNvPicPr>
          <p:nvPr/>
        </p:nvPicPr>
        <p:blipFill>
          <a:blip r:embed="rId4" cstate="print">
            <a:lum bright="25000"/>
          </a:blip>
          <a:stretch>
            <a:fillRect/>
          </a:stretch>
        </p:blipFill>
        <p:spPr>
          <a:xfrm>
            <a:off x="685800" y="914400"/>
            <a:ext cx="2909455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garage</a:t>
            </a:r>
            <a:endParaRPr lang="en-US" dirty="0"/>
          </a:p>
        </p:txBody>
      </p:sp>
      <p:pic>
        <p:nvPicPr>
          <p:cNvPr id="4" name="Content Placeholder 3" descr="garage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14000"/>
          </a:blip>
          <a:stretch>
            <a:fillRect/>
          </a:stretch>
        </p:blipFill>
        <p:spPr>
          <a:xfrm>
            <a:off x="304800" y="3505200"/>
            <a:ext cx="3857625" cy="2882849"/>
          </a:xfrm>
        </p:spPr>
      </p:pic>
      <p:pic>
        <p:nvPicPr>
          <p:cNvPr id="5" name="Picture 4" descr="garage 2.jpg"/>
          <p:cNvPicPr>
            <a:picLocks noChangeAspect="1"/>
          </p:cNvPicPr>
          <p:nvPr/>
        </p:nvPicPr>
        <p:blipFill>
          <a:blip r:embed="rId3" cstate="print">
            <a:lum bright="19000"/>
          </a:blip>
          <a:stretch>
            <a:fillRect/>
          </a:stretch>
        </p:blipFill>
        <p:spPr>
          <a:xfrm>
            <a:off x="6477000" y="228600"/>
            <a:ext cx="2352675" cy="3535441"/>
          </a:xfrm>
          <a:prstGeom prst="rect">
            <a:avLst/>
          </a:prstGeom>
        </p:spPr>
      </p:pic>
      <p:pic>
        <p:nvPicPr>
          <p:cNvPr id="6" name="Picture 5" descr="garage 3.jpg"/>
          <p:cNvPicPr>
            <a:picLocks noChangeAspect="1"/>
          </p:cNvPicPr>
          <p:nvPr/>
        </p:nvPicPr>
        <p:blipFill>
          <a:blip r:embed="rId4" cstate="print">
            <a:lum bright="30000"/>
          </a:blip>
          <a:stretch>
            <a:fillRect/>
          </a:stretch>
        </p:blipFill>
        <p:spPr>
          <a:xfrm>
            <a:off x="5025189" y="3962400"/>
            <a:ext cx="3775911" cy="2562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Garage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garaje</a:t>
            </a:r>
            <a:endParaRPr lang="en-US" dirty="0"/>
          </a:p>
        </p:txBody>
      </p:sp>
      <p:pic>
        <p:nvPicPr>
          <p:cNvPr id="4" name="Content Placeholder 3" descr="garage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14000"/>
          </a:blip>
          <a:stretch>
            <a:fillRect/>
          </a:stretch>
        </p:blipFill>
        <p:spPr>
          <a:xfrm>
            <a:off x="304800" y="3505200"/>
            <a:ext cx="3857625" cy="2882849"/>
          </a:xfrm>
        </p:spPr>
      </p:pic>
      <p:pic>
        <p:nvPicPr>
          <p:cNvPr id="5" name="Picture 4" descr="garage 2.jpg"/>
          <p:cNvPicPr>
            <a:picLocks noChangeAspect="1"/>
          </p:cNvPicPr>
          <p:nvPr/>
        </p:nvPicPr>
        <p:blipFill>
          <a:blip r:embed="rId3" cstate="print">
            <a:lum bright="19000"/>
          </a:blip>
          <a:stretch>
            <a:fillRect/>
          </a:stretch>
        </p:blipFill>
        <p:spPr>
          <a:xfrm>
            <a:off x="6477000" y="228600"/>
            <a:ext cx="2352675" cy="3535441"/>
          </a:xfrm>
          <a:prstGeom prst="rect">
            <a:avLst/>
          </a:prstGeom>
        </p:spPr>
      </p:pic>
      <p:pic>
        <p:nvPicPr>
          <p:cNvPr id="6" name="Picture 5" descr="garage 3.jpg"/>
          <p:cNvPicPr>
            <a:picLocks noChangeAspect="1"/>
          </p:cNvPicPr>
          <p:nvPr/>
        </p:nvPicPr>
        <p:blipFill>
          <a:blip r:embed="rId4" cstate="print">
            <a:lum bright="30000"/>
          </a:blip>
          <a:stretch>
            <a:fillRect/>
          </a:stretch>
        </p:blipFill>
        <p:spPr>
          <a:xfrm>
            <a:off x="5025189" y="3962400"/>
            <a:ext cx="3775911" cy="2562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pic>
        <p:nvPicPr>
          <p:cNvPr id="4" name="Content Placeholder 3" descr="plant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8000"/>
          </a:blip>
          <a:stretch>
            <a:fillRect/>
          </a:stretch>
        </p:blipFill>
        <p:spPr>
          <a:xfrm>
            <a:off x="152400" y="3810000"/>
            <a:ext cx="3209925" cy="2758944"/>
          </a:xfrm>
        </p:spPr>
      </p:pic>
      <p:pic>
        <p:nvPicPr>
          <p:cNvPr id="5" name="Picture 4" descr="plants 2.jpg"/>
          <p:cNvPicPr>
            <a:picLocks noChangeAspect="1"/>
          </p:cNvPicPr>
          <p:nvPr/>
        </p:nvPicPr>
        <p:blipFill>
          <a:blip r:embed="rId3" cstate="print">
            <a:lum bright="27000"/>
          </a:blip>
          <a:stretch>
            <a:fillRect/>
          </a:stretch>
        </p:blipFill>
        <p:spPr>
          <a:xfrm>
            <a:off x="5669478" y="152400"/>
            <a:ext cx="3198298" cy="2590800"/>
          </a:xfrm>
          <a:prstGeom prst="rect">
            <a:avLst/>
          </a:prstGeom>
        </p:spPr>
      </p:pic>
      <p:pic>
        <p:nvPicPr>
          <p:cNvPr id="6" name="Picture 5" descr="plants 3.jpg"/>
          <p:cNvPicPr>
            <a:picLocks noChangeAspect="1"/>
          </p:cNvPicPr>
          <p:nvPr/>
        </p:nvPicPr>
        <p:blipFill>
          <a:blip r:embed="rId4" cstate="print">
            <a:lum bright="26000"/>
          </a:blip>
          <a:stretch>
            <a:fillRect/>
          </a:stretch>
        </p:blipFill>
        <p:spPr>
          <a:xfrm>
            <a:off x="381000" y="457200"/>
            <a:ext cx="3251548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Plants</a:t>
            </a:r>
            <a:br>
              <a:rPr lang="en-US" dirty="0" smtClean="0"/>
            </a:b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plantas</a:t>
            </a:r>
            <a:endParaRPr lang="en-US" dirty="0"/>
          </a:p>
        </p:txBody>
      </p:sp>
      <p:pic>
        <p:nvPicPr>
          <p:cNvPr id="4" name="Content Placeholder 3" descr="plant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8000"/>
          </a:blip>
          <a:stretch>
            <a:fillRect/>
          </a:stretch>
        </p:blipFill>
        <p:spPr>
          <a:xfrm>
            <a:off x="152400" y="3810000"/>
            <a:ext cx="3209925" cy="2758944"/>
          </a:xfrm>
        </p:spPr>
      </p:pic>
      <p:pic>
        <p:nvPicPr>
          <p:cNvPr id="5" name="Picture 4" descr="plants 2.jpg"/>
          <p:cNvPicPr>
            <a:picLocks noChangeAspect="1"/>
          </p:cNvPicPr>
          <p:nvPr/>
        </p:nvPicPr>
        <p:blipFill>
          <a:blip r:embed="rId3" cstate="print">
            <a:lum bright="27000"/>
          </a:blip>
          <a:stretch>
            <a:fillRect/>
          </a:stretch>
        </p:blipFill>
        <p:spPr>
          <a:xfrm>
            <a:off x="5486400" y="3429000"/>
            <a:ext cx="3198298" cy="2590800"/>
          </a:xfrm>
          <a:prstGeom prst="rect">
            <a:avLst/>
          </a:prstGeom>
        </p:spPr>
      </p:pic>
      <p:pic>
        <p:nvPicPr>
          <p:cNvPr id="6" name="Picture 5" descr="plants 3.jpg"/>
          <p:cNvPicPr>
            <a:picLocks noChangeAspect="1"/>
          </p:cNvPicPr>
          <p:nvPr/>
        </p:nvPicPr>
        <p:blipFill>
          <a:blip r:embed="rId4" cstate="print">
            <a:lum bright="26000"/>
          </a:blip>
          <a:stretch>
            <a:fillRect/>
          </a:stretch>
        </p:blipFill>
        <p:spPr>
          <a:xfrm>
            <a:off x="110777" y="308757"/>
            <a:ext cx="3251548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door</a:t>
            </a:r>
            <a:endParaRPr lang="en-US" dirty="0"/>
          </a:p>
        </p:txBody>
      </p:sp>
      <p:pic>
        <p:nvPicPr>
          <p:cNvPr id="4" name="Content Placeholder 3" descr="door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2000"/>
          </a:blip>
          <a:stretch>
            <a:fillRect/>
          </a:stretch>
        </p:blipFill>
        <p:spPr>
          <a:xfrm>
            <a:off x="457200" y="3352800"/>
            <a:ext cx="2024062" cy="2693173"/>
          </a:xfrm>
        </p:spPr>
      </p:pic>
      <p:pic>
        <p:nvPicPr>
          <p:cNvPr id="7" name="Picture 6" descr="door.jpg"/>
          <p:cNvPicPr>
            <a:picLocks noChangeAspect="1"/>
          </p:cNvPicPr>
          <p:nvPr/>
        </p:nvPicPr>
        <p:blipFill>
          <a:blip r:embed="rId3" cstate="print">
            <a:lum bright="28000"/>
          </a:blip>
          <a:stretch>
            <a:fillRect/>
          </a:stretch>
        </p:blipFill>
        <p:spPr>
          <a:xfrm>
            <a:off x="4724400" y="1447800"/>
            <a:ext cx="4181475" cy="49528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Door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puerta</a:t>
            </a:r>
            <a:endParaRPr lang="en-US" dirty="0"/>
          </a:p>
        </p:txBody>
      </p:sp>
      <p:pic>
        <p:nvPicPr>
          <p:cNvPr id="4" name="Content Placeholder 3" descr="door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2000"/>
          </a:blip>
          <a:stretch>
            <a:fillRect/>
          </a:stretch>
        </p:blipFill>
        <p:spPr>
          <a:xfrm>
            <a:off x="457200" y="3352800"/>
            <a:ext cx="2024062" cy="2693173"/>
          </a:xfrm>
        </p:spPr>
      </p:pic>
      <p:pic>
        <p:nvPicPr>
          <p:cNvPr id="7" name="Picture 6" descr="door.jpg"/>
          <p:cNvPicPr>
            <a:picLocks noChangeAspect="1"/>
          </p:cNvPicPr>
          <p:nvPr/>
        </p:nvPicPr>
        <p:blipFill>
          <a:blip r:embed="rId3" cstate="print">
            <a:lum bright="28000"/>
          </a:blip>
          <a:stretch>
            <a:fillRect/>
          </a:stretch>
        </p:blipFill>
        <p:spPr>
          <a:xfrm>
            <a:off x="4724400" y="1447800"/>
            <a:ext cx="4181475" cy="49528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bedroom</a:t>
            </a:r>
            <a:endParaRPr lang="en-US" dirty="0"/>
          </a:p>
        </p:txBody>
      </p:sp>
      <p:pic>
        <p:nvPicPr>
          <p:cNvPr id="4" name="Content Placeholder 3" descr="bedroom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7000"/>
          </a:blip>
          <a:stretch>
            <a:fillRect/>
          </a:stretch>
        </p:blipFill>
        <p:spPr>
          <a:xfrm>
            <a:off x="1395885" y="1600200"/>
            <a:ext cx="635222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Bedroom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habitación</a:t>
            </a:r>
            <a:endParaRPr lang="en-US" dirty="0"/>
          </a:p>
        </p:txBody>
      </p:sp>
      <p:pic>
        <p:nvPicPr>
          <p:cNvPr id="4" name="Content Placeholder 3" descr="bedroom.jpg"/>
          <p:cNvPicPr>
            <a:picLocks noGrp="1" noChangeAspect="1"/>
          </p:cNvPicPr>
          <p:nvPr>
            <p:ph idx="1"/>
          </p:nvPr>
        </p:nvPicPr>
        <p:blipFill>
          <a:blip r:embed="rId17" cstate="print">
            <a:lum bright="27000"/>
          </a:blip>
          <a:stretch>
            <a:fillRect/>
          </a:stretch>
        </p:blipFill>
        <p:spPr>
          <a:xfrm>
            <a:off x="1395885" y="1600200"/>
            <a:ext cx="6352229" cy="4525963"/>
          </a:xfrm>
        </p:spPr>
      </p:pic>
      <p:grpSp>
        <p:nvGrpSpPr>
          <p:cNvPr id="6" name="SMARTInkShape-Group1"/>
          <p:cNvGrpSpPr/>
          <p:nvPr/>
        </p:nvGrpSpPr>
        <p:grpSpPr>
          <a:xfrm>
            <a:off x="317676" y="192881"/>
            <a:ext cx="310975" cy="485776"/>
            <a:chOff x="317676" y="192881"/>
            <a:chExt cx="310975" cy="485776"/>
          </a:xfrm>
        </p:grpSpPr>
        <p:sp>
          <p:nvSpPr>
            <p:cNvPr id="3" name="SMARTInkShape-1"/>
            <p:cNvSpPr/>
            <p:nvPr>
              <p:custDataLst>
                <p:tags r:id="rId14"/>
              </p:custDataLst>
            </p:nvPr>
          </p:nvSpPr>
          <p:spPr>
            <a:xfrm>
              <a:off x="317676" y="309056"/>
              <a:ext cx="218106" cy="329573"/>
            </a:xfrm>
            <a:custGeom>
              <a:avLst/>
              <a:gdLst/>
              <a:ahLst/>
              <a:cxnLst/>
              <a:rect l="0" t="0" r="0" b="0"/>
              <a:pathLst>
                <a:path w="218106" h="329573">
                  <a:moveTo>
                    <a:pt x="3793" y="241013"/>
                  </a:moveTo>
                  <a:lnTo>
                    <a:pt x="3793" y="241013"/>
                  </a:lnTo>
                  <a:lnTo>
                    <a:pt x="0" y="244805"/>
                  </a:lnTo>
                  <a:lnTo>
                    <a:pt x="8722" y="244550"/>
                  </a:lnTo>
                  <a:lnTo>
                    <a:pt x="24240" y="240997"/>
                  </a:lnTo>
                  <a:lnTo>
                    <a:pt x="55721" y="223665"/>
                  </a:lnTo>
                  <a:lnTo>
                    <a:pt x="75291" y="207109"/>
                  </a:lnTo>
                  <a:lnTo>
                    <a:pt x="99863" y="178584"/>
                  </a:lnTo>
                  <a:lnTo>
                    <a:pt x="120310" y="148973"/>
                  </a:lnTo>
                  <a:lnTo>
                    <a:pt x="136541" y="120731"/>
                  </a:lnTo>
                  <a:lnTo>
                    <a:pt x="149046" y="94950"/>
                  </a:lnTo>
                  <a:lnTo>
                    <a:pt x="157427" y="61915"/>
                  </a:lnTo>
                  <a:lnTo>
                    <a:pt x="157270" y="37589"/>
                  </a:lnTo>
                  <a:lnTo>
                    <a:pt x="156117" y="24434"/>
                  </a:lnTo>
                  <a:lnTo>
                    <a:pt x="152967" y="14871"/>
                  </a:lnTo>
                  <a:lnTo>
                    <a:pt x="143118" y="2128"/>
                  </a:lnTo>
                  <a:lnTo>
                    <a:pt x="137157" y="0"/>
                  </a:lnTo>
                  <a:lnTo>
                    <a:pt x="130802" y="169"/>
                  </a:lnTo>
                  <a:lnTo>
                    <a:pt x="118185" y="4590"/>
                  </a:lnTo>
                  <a:lnTo>
                    <a:pt x="107286" y="11846"/>
                  </a:lnTo>
                  <a:lnTo>
                    <a:pt x="92225" y="32441"/>
                  </a:lnTo>
                  <a:lnTo>
                    <a:pt x="77823" y="63729"/>
                  </a:lnTo>
                  <a:lnTo>
                    <a:pt x="65856" y="95175"/>
                  </a:lnTo>
                  <a:lnTo>
                    <a:pt x="56930" y="130421"/>
                  </a:lnTo>
                  <a:lnTo>
                    <a:pt x="51751" y="156936"/>
                  </a:lnTo>
                  <a:lnTo>
                    <a:pt x="48920" y="186712"/>
                  </a:lnTo>
                  <a:lnTo>
                    <a:pt x="49249" y="218467"/>
                  </a:lnTo>
                  <a:lnTo>
                    <a:pt x="54687" y="251101"/>
                  </a:lnTo>
                  <a:lnTo>
                    <a:pt x="66629" y="279892"/>
                  </a:lnTo>
                  <a:lnTo>
                    <a:pt x="89086" y="312064"/>
                  </a:lnTo>
                  <a:lnTo>
                    <a:pt x="96374" y="319336"/>
                  </a:lnTo>
                  <a:lnTo>
                    <a:pt x="112938" y="327417"/>
                  </a:lnTo>
                  <a:lnTo>
                    <a:pt x="121800" y="329572"/>
                  </a:lnTo>
                  <a:lnTo>
                    <a:pt x="140113" y="325616"/>
                  </a:lnTo>
                  <a:lnTo>
                    <a:pt x="158836" y="314333"/>
                  </a:lnTo>
                  <a:lnTo>
                    <a:pt x="186433" y="284080"/>
                  </a:lnTo>
                  <a:lnTo>
                    <a:pt x="202441" y="255921"/>
                  </a:lnTo>
                  <a:lnTo>
                    <a:pt x="218105" y="226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15"/>
              </p:custDataLst>
            </p:nvPr>
          </p:nvSpPr>
          <p:spPr>
            <a:xfrm>
              <a:off x="580055" y="192881"/>
              <a:ext cx="48596" cy="485776"/>
            </a:xfrm>
            <a:custGeom>
              <a:avLst/>
              <a:gdLst/>
              <a:ahLst/>
              <a:cxnLst/>
              <a:rect l="0" t="0" r="0" b="0"/>
              <a:pathLst>
                <a:path w="48596" h="485776">
                  <a:moveTo>
                    <a:pt x="48595" y="0"/>
                  </a:moveTo>
                  <a:lnTo>
                    <a:pt x="48595" y="0"/>
                  </a:lnTo>
                  <a:lnTo>
                    <a:pt x="42892" y="27723"/>
                  </a:lnTo>
                  <a:lnTo>
                    <a:pt x="36410" y="57603"/>
                  </a:lnTo>
                  <a:lnTo>
                    <a:pt x="31802" y="85397"/>
                  </a:lnTo>
                  <a:lnTo>
                    <a:pt x="27109" y="116271"/>
                  </a:lnTo>
                  <a:lnTo>
                    <a:pt x="22377" y="149307"/>
                  </a:lnTo>
                  <a:lnTo>
                    <a:pt x="20004" y="167007"/>
                  </a:lnTo>
                  <a:lnTo>
                    <a:pt x="17628" y="185157"/>
                  </a:lnTo>
                  <a:lnTo>
                    <a:pt x="15250" y="203607"/>
                  </a:lnTo>
                  <a:lnTo>
                    <a:pt x="12871" y="222257"/>
                  </a:lnTo>
                  <a:lnTo>
                    <a:pt x="10492" y="241040"/>
                  </a:lnTo>
                  <a:lnTo>
                    <a:pt x="8112" y="259912"/>
                  </a:lnTo>
                  <a:lnTo>
                    <a:pt x="5731" y="278844"/>
                  </a:lnTo>
                  <a:lnTo>
                    <a:pt x="3350" y="297815"/>
                  </a:lnTo>
                  <a:lnTo>
                    <a:pt x="1763" y="316018"/>
                  </a:lnTo>
                  <a:lnTo>
                    <a:pt x="0" y="351061"/>
                  </a:lnTo>
                  <a:lnTo>
                    <a:pt x="1332" y="380923"/>
                  </a:lnTo>
                  <a:lnTo>
                    <a:pt x="3777" y="406631"/>
                  </a:lnTo>
                  <a:lnTo>
                    <a:pt x="5947" y="438160"/>
                  </a:lnTo>
                  <a:lnTo>
                    <a:pt x="12058" y="462142"/>
                  </a:lnTo>
                  <a:lnTo>
                    <a:pt x="27164" y="485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2"/>
          <p:cNvGrpSpPr/>
          <p:nvPr/>
        </p:nvGrpSpPr>
        <p:grpSpPr>
          <a:xfrm>
            <a:off x="333324" y="965545"/>
            <a:ext cx="2015814" cy="491520"/>
            <a:chOff x="333324" y="965545"/>
            <a:chExt cx="2015814" cy="491520"/>
          </a:xfrm>
        </p:grpSpPr>
        <p:sp>
          <p:nvSpPr>
            <p:cNvPr id="7" name="SMARTInkShape-3"/>
            <p:cNvSpPr/>
            <p:nvPr>
              <p:custDataLst>
                <p:tags r:id="rId1"/>
              </p:custDataLst>
            </p:nvPr>
          </p:nvSpPr>
          <p:spPr>
            <a:xfrm>
              <a:off x="333324" y="965545"/>
              <a:ext cx="223890" cy="446583"/>
            </a:xfrm>
            <a:custGeom>
              <a:avLst/>
              <a:gdLst/>
              <a:ahLst/>
              <a:cxnLst/>
              <a:rect l="0" t="0" r="0" b="0"/>
              <a:pathLst>
                <a:path w="223890" h="446583">
                  <a:moveTo>
                    <a:pt x="181026" y="320330"/>
                  </a:moveTo>
                  <a:lnTo>
                    <a:pt x="181026" y="320330"/>
                  </a:lnTo>
                  <a:lnTo>
                    <a:pt x="180232" y="289012"/>
                  </a:lnTo>
                  <a:lnTo>
                    <a:pt x="171083" y="254137"/>
                  </a:lnTo>
                  <a:lnTo>
                    <a:pt x="160441" y="225223"/>
                  </a:lnTo>
                  <a:lnTo>
                    <a:pt x="151026" y="204132"/>
                  </a:lnTo>
                  <a:lnTo>
                    <a:pt x="141499" y="195132"/>
                  </a:lnTo>
                  <a:lnTo>
                    <a:pt x="129327" y="189280"/>
                  </a:lnTo>
                  <a:lnTo>
                    <a:pt x="98870" y="185215"/>
                  </a:lnTo>
                  <a:lnTo>
                    <a:pt x="88685" y="189106"/>
                  </a:lnTo>
                  <a:lnTo>
                    <a:pt x="61001" y="212049"/>
                  </a:lnTo>
                  <a:lnTo>
                    <a:pt x="38024" y="242541"/>
                  </a:lnTo>
                  <a:lnTo>
                    <a:pt x="22868" y="270480"/>
                  </a:lnTo>
                  <a:lnTo>
                    <a:pt x="7322" y="304633"/>
                  </a:lnTo>
                  <a:lnTo>
                    <a:pt x="0" y="333318"/>
                  </a:lnTo>
                  <a:lnTo>
                    <a:pt x="2153" y="365806"/>
                  </a:lnTo>
                  <a:lnTo>
                    <a:pt x="9405" y="395100"/>
                  </a:lnTo>
                  <a:lnTo>
                    <a:pt x="19819" y="411505"/>
                  </a:lnTo>
                  <a:lnTo>
                    <a:pt x="42862" y="430336"/>
                  </a:lnTo>
                  <a:lnTo>
                    <a:pt x="62734" y="434573"/>
                  </a:lnTo>
                  <a:lnTo>
                    <a:pt x="83208" y="433017"/>
                  </a:lnTo>
                  <a:lnTo>
                    <a:pt x="100245" y="427034"/>
                  </a:lnTo>
                  <a:lnTo>
                    <a:pt x="127017" y="407156"/>
                  </a:lnTo>
                  <a:lnTo>
                    <a:pt x="151265" y="373573"/>
                  </a:lnTo>
                  <a:lnTo>
                    <a:pt x="166211" y="345052"/>
                  </a:lnTo>
                  <a:lnTo>
                    <a:pt x="179998" y="313061"/>
                  </a:lnTo>
                  <a:lnTo>
                    <a:pt x="191417" y="277676"/>
                  </a:lnTo>
                  <a:lnTo>
                    <a:pt x="195891" y="258557"/>
                  </a:lnTo>
                  <a:lnTo>
                    <a:pt x="199667" y="238667"/>
                  </a:lnTo>
                  <a:lnTo>
                    <a:pt x="202978" y="218263"/>
                  </a:lnTo>
                  <a:lnTo>
                    <a:pt x="205186" y="198310"/>
                  </a:lnTo>
                  <a:lnTo>
                    <a:pt x="206658" y="178658"/>
                  </a:lnTo>
                  <a:lnTo>
                    <a:pt x="207639" y="159207"/>
                  </a:lnTo>
                  <a:lnTo>
                    <a:pt x="208729" y="124895"/>
                  </a:lnTo>
                  <a:lnTo>
                    <a:pt x="209213" y="94564"/>
                  </a:lnTo>
                  <a:lnTo>
                    <a:pt x="209429" y="67854"/>
                  </a:lnTo>
                  <a:lnTo>
                    <a:pt x="205758" y="34297"/>
                  </a:lnTo>
                  <a:lnTo>
                    <a:pt x="202543" y="0"/>
                  </a:lnTo>
                  <a:lnTo>
                    <a:pt x="201669" y="30589"/>
                  </a:lnTo>
                  <a:lnTo>
                    <a:pt x="197549" y="61531"/>
                  </a:lnTo>
                  <a:lnTo>
                    <a:pt x="196307" y="87040"/>
                  </a:lnTo>
                  <a:lnTo>
                    <a:pt x="193638" y="114252"/>
                  </a:lnTo>
                  <a:lnTo>
                    <a:pt x="189807" y="143808"/>
                  </a:lnTo>
                  <a:lnTo>
                    <a:pt x="185458" y="178111"/>
                  </a:lnTo>
                  <a:lnTo>
                    <a:pt x="183187" y="196149"/>
                  </a:lnTo>
                  <a:lnTo>
                    <a:pt x="180879" y="214524"/>
                  </a:lnTo>
                  <a:lnTo>
                    <a:pt x="178547" y="233124"/>
                  </a:lnTo>
                  <a:lnTo>
                    <a:pt x="175955" y="268607"/>
                  </a:lnTo>
                  <a:lnTo>
                    <a:pt x="174010" y="302105"/>
                  </a:lnTo>
                  <a:lnTo>
                    <a:pt x="170499" y="332867"/>
                  </a:lnTo>
                  <a:lnTo>
                    <a:pt x="168410" y="360298"/>
                  </a:lnTo>
                  <a:lnTo>
                    <a:pt x="167234" y="393820"/>
                  </a:lnTo>
                  <a:lnTo>
                    <a:pt x="169002" y="418834"/>
                  </a:lnTo>
                  <a:lnTo>
                    <a:pt x="174033" y="443662"/>
                  </a:lnTo>
                  <a:lnTo>
                    <a:pt x="175570" y="445414"/>
                  </a:lnTo>
                  <a:lnTo>
                    <a:pt x="177389" y="446582"/>
                  </a:lnTo>
                  <a:lnTo>
                    <a:pt x="179395" y="446567"/>
                  </a:lnTo>
                  <a:lnTo>
                    <a:pt x="183741" y="444433"/>
                  </a:lnTo>
                  <a:lnTo>
                    <a:pt x="194442" y="434977"/>
                  </a:lnTo>
                  <a:lnTo>
                    <a:pt x="211289" y="403043"/>
                  </a:lnTo>
                  <a:lnTo>
                    <a:pt x="223889" y="377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"/>
            <p:cNvSpPr/>
            <p:nvPr>
              <p:custDataLst>
                <p:tags r:id="rId2"/>
              </p:custDataLst>
            </p:nvPr>
          </p:nvSpPr>
          <p:spPr>
            <a:xfrm>
              <a:off x="601611" y="1178719"/>
              <a:ext cx="115643" cy="233780"/>
            </a:xfrm>
            <a:custGeom>
              <a:avLst/>
              <a:gdLst/>
              <a:ahLst/>
              <a:cxnLst/>
              <a:rect l="0" t="0" r="0" b="0"/>
              <a:pathLst>
                <a:path w="115643" h="233780">
                  <a:moveTo>
                    <a:pt x="34183" y="0"/>
                  </a:moveTo>
                  <a:lnTo>
                    <a:pt x="34183" y="0"/>
                  </a:lnTo>
                  <a:lnTo>
                    <a:pt x="30390" y="0"/>
                  </a:lnTo>
                  <a:lnTo>
                    <a:pt x="29273" y="1587"/>
                  </a:lnTo>
                  <a:lnTo>
                    <a:pt x="27480" y="15542"/>
                  </a:lnTo>
                  <a:lnTo>
                    <a:pt x="21394" y="49671"/>
                  </a:lnTo>
                  <a:lnTo>
                    <a:pt x="14871" y="76806"/>
                  </a:lnTo>
                  <a:lnTo>
                    <a:pt x="8705" y="104954"/>
                  </a:lnTo>
                  <a:lnTo>
                    <a:pt x="5732" y="133403"/>
                  </a:lnTo>
                  <a:lnTo>
                    <a:pt x="970" y="161147"/>
                  </a:lnTo>
                  <a:lnTo>
                    <a:pt x="0" y="184801"/>
                  </a:lnTo>
                  <a:lnTo>
                    <a:pt x="8505" y="217540"/>
                  </a:lnTo>
                  <a:lnTo>
                    <a:pt x="15286" y="229115"/>
                  </a:lnTo>
                  <a:lnTo>
                    <a:pt x="19203" y="231325"/>
                  </a:lnTo>
                  <a:lnTo>
                    <a:pt x="29907" y="233779"/>
                  </a:lnTo>
                  <a:lnTo>
                    <a:pt x="40484" y="232754"/>
                  </a:lnTo>
                  <a:lnTo>
                    <a:pt x="64003" y="225628"/>
                  </a:lnTo>
                  <a:lnTo>
                    <a:pt x="75482" y="216960"/>
                  </a:lnTo>
                  <a:lnTo>
                    <a:pt x="95786" y="191993"/>
                  </a:lnTo>
                  <a:lnTo>
                    <a:pt x="109381" y="157634"/>
                  </a:lnTo>
                  <a:lnTo>
                    <a:pt x="115642" y="125728"/>
                  </a:lnTo>
                  <a:lnTo>
                    <a:pt x="113970" y="95814"/>
                  </a:lnTo>
                  <a:lnTo>
                    <a:pt x="111534" y="67636"/>
                  </a:lnTo>
                  <a:lnTo>
                    <a:pt x="105338" y="51491"/>
                  </a:lnTo>
                  <a:lnTo>
                    <a:pt x="89132" y="32807"/>
                  </a:lnTo>
                  <a:lnTo>
                    <a:pt x="73042" y="21009"/>
                  </a:lnTo>
                  <a:lnTo>
                    <a:pt x="50635" y="16279"/>
                  </a:lnTo>
                  <a:lnTo>
                    <a:pt x="44358" y="17203"/>
                  </a:lnTo>
                  <a:lnTo>
                    <a:pt x="35265" y="22462"/>
                  </a:lnTo>
                  <a:lnTo>
                    <a:pt x="25684" y="34348"/>
                  </a:lnTo>
                  <a:lnTo>
                    <a:pt x="24548" y="38774"/>
                  </a:lnTo>
                  <a:lnTo>
                    <a:pt x="27039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"/>
            <p:cNvSpPr/>
            <p:nvPr>
              <p:custDataLst>
                <p:tags r:id="rId3"/>
              </p:custDataLst>
            </p:nvPr>
          </p:nvSpPr>
          <p:spPr>
            <a:xfrm>
              <a:off x="774629" y="1171575"/>
              <a:ext cx="161203" cy="236317"/>
            </a:xfrm>
            <a:custGeom>
              <a:avLst/>
              <a:gdLst/>
              <a:ahLst/>
              <a:cxnLst/>
              <a:rect l="0" t="0" r="0" b="0"/>
              <a:pathLst>
                <a:path w="161203" h="236317">
                  <a:moveTo>
                    <a:pt x="25471" y="0"/>
                  </a:moveTo>
                  <a:lnTo>
                    <a:pt x="25471" y="0"/>
                  </a:lnTo>
                  <a:lnTo>
                    <a:pt x="25471" y="3792"/>
                  </a:lnTo>
                  <a:lnTo>
                    <a:pt x="24677" y="4909"/>
                  </a:lnTo>
                  <a:lnTo>
                    <a:pt x="23354" y="5654"/>
                  </a:lnTo>
                  <a:lnTo>
                    <a:pt x="21679" y="6151"/>
                  </a:lnTo>
                  <a:lnTo>
                    <a:pt x="20562" y="8069"/>
                  </a:lnTo>
                  <a:lnTo>
                    <a:pt x="16341" y="42402"/>
                  </a:lnTo>
                  <a:lnTo>
                    <a:pt x="10595" y="73418"/>
                  </a:lnTo>
                  <a:lnTo>
                    <a:pt x="5982" y="107743"/>
                  </a:lnTo>
                  <a:lnTo>
                    <a:pt x="4615" y="140932"/>
                  </a:lnTo>
                  <a:lnTo>
                    <a:pt x="2094" y="170874"/>
                  </a:lnTo>
                  <a:lnTo>
                    <a:pt x="0" y="191038"/>
                  </a:lnTo>
                  <a:lnTo>
                    <a:pt x="2490" y="221527"/>
                  </a:lnTo>
                  <a:lnTo>
                    <a:pt x="3734" y="236316"/>
                  </a:lnTo>
                  <a:lnTo>
                    <a:pt x="7772" y="224480"/>
                  </a:lnTo>
                  <a:lnTo>
                    <a:pt x="10510" y="197624"/>
                  </a:lnTo>
                  <a:lnTo>
                    <a:pt x="11778" y="167740"/>
                  </a:lnTo>
                  <a:lnTo>
                    <a:pt x="17621" y="137631"/>
                  </a:lnTo>
                  <a:lnTo>
                    <a:pt x="28260" y="104720"/>
                  </a:lnTo>
                  <a:lnTo>
                    <a:pt x="37586" y="75302"/>
                  </a:lnTo>
                  <a:lnTo>
                    <a:pt x="54558" y="45742"/>
                  </a:lnTo>
                  <a:lnTo>
                    <a:pt x="73197" y="24381"/>
                  </a:lnTo>
                  <a:lnTo>
                    <a:pt x="91206" y="13486"/>
                  </a:lnTo>
                  <a:lnTo>
                    <a:pt x="119208" y="5231"/>
                  </a:lnTo>
                  <a:lnTo>
                    <a:pt x="154060" y="459"/>
                  </a:lnTo>
                  <a:lnTo>
                    <a:pt x="16120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>
              <p:custDataLst>
                <p:tags r:id="rId4"/>
              </p:custDataLst>
            </p:nvPr>
          </p:nvSpPr>
          <p:spPr>
            <a:xfrm>
              <a:off x="1007606" y="1190413"/>
              <a:ext cx="256839" cy="209591"/>
            </a:xfrm>
            <a:custGeom>
              <a:avLst/>
              <a:gdLst/>
              <a:ahLst/>
              <a:cxnLst/>
              <a:rect l="0" t="0" r="0" b="0"/>
              <a:pathLst>
                <a:path w="256839" h="209591">
                  <a:moveTo>
                    <a:pt x="63957" y="9737"/>
                  </a:moveTo>
                  <a:lnTo>
                    <a:pt x="63957" y="9737"/>
                  </a:lnTo>
                  <a:lnTo>
                    <a:pt x="63163" y="28091"/>
                  </a:lnTo>
                  <a:lnTo>
                    <a:pt x="54069" y="54255"/>
                  </a:lnTo>
                  <a:lnTo>
                    <a:pt x="41712" y="86692"/>
                  </a:lnTo>
                  <a:lnTo>
                    <a:pt x="32230" y="116411"/>
                  </a:lnTo>
                  <a:lnTo>
                    <a:pt x="28425" y="134935"/>
                  </a:lnTo>
                  <a:lnTo>
                    <a:pt x="15163" y="166230"/>
                  </a:lnTo>
                  <a:lnTo>
                    <a:pt x="5423" y="199816"/>
                  </a:lnTo>
                  <a:lnTo>
                    <a:pt x="0" y="209180"/>
                  </a:lnTo>
                  <a:lnTo>
                    <a:pt x="1929" y="209503"/>
                  </a:lnTo>
                  <a:lnTo>
                    <a:pt x="3555" y="209590"/>
                  </a:lnTo>
                  <a:lnTo>
                    <a:pt x="7478" y="205452"/>
                  </a:lnTo>
                  <a:lnTo>
                    <a:pt x="23515" y="172380"/>
                  </a:lnTo>
                  <a:lnTo>
                    <a:pt x="33802" y="144346"/>
                  </a:lnTo>
                  <a:lnTo>
                    <a:pt x="50298" y="109057"/>
                  </a:lnTo>
                  <a:lnTo>
                    <a:pt x="62026" y="80969"/>
                  </a:lnTo>
                  <a:lnTo>
                    <a:pt x="76893" y="46826"/>
                  </a:lnTo>
                  <a:lnTo>
                    <a:pt x="90207" y="18739"/>
                  </a:lnTo>
                  <a:lnTo>
                    <a:pt x="108110" y="1084"/>
                  </a:lnTo>
                  <a:lnTo>
                    <a:pt x="111649" y="0"/>
                  </a:lnTo>
                  <a:lnTo>
                    <a:pt x="119813" y="911"/>
                  </a:lnTo>
                  <a:lnTo>
                    <a:pt x="126617" y="6079"/>
                  </a:lnTo>
                  <a:lnTo>
                    <a:pt x="129543" y="9680"/>
                  </a:lnTo>
                  <a:lnTo>
                    <a:pt x="132793" y="20030"/>
                  </a:lnTo>
                  <a:lnTo>
                    <a:pt x="134880" y="49870"/>
                  </a:lnTo>
                  <a:lnTo>
                    <a:pt x="135242" y="77014"/>
                  </a:lnTo>
                  <a:lnTo>
                    <a:pt x="131557" y="105165"/>
                  </a:lnTo>
                  <a:lnTo>
                    <a:pt x="128110" y="137419"/>
                  </a:lnTo>
                  <a:lnTo>
                    <a:pt x="120608" y="166721"/>
                  </a:lnTo>
                  <a:lnTo>
                    <a:pt x="114546" y="194204"/>
                  </a:lnTo>
                  <a:lnTo>
                    <a:pt x="113997" y="202126"/>
                  </a:lnTo>
                  <a:lnTo>
                    <a:pt x="126150" y="172516"/>
                  </a:lnTo>
                  <a:lnTo>
                    <a:pt x="135449" y="143050"/>
                  </a:lnTo>
                  <a:lnTo>
                    <a:pt x="142554" y="116177"/>
                  </a:lnTo>
                  <a:lnTo>
                    <a:pt x="151803" y="85989"/>
                  </a:lnTo>
                  <a:lnTo>
                    <a:pt x="162481" y="56143"/>
                  </a:lnTo>
                  <a:lnTo>
                    <a:pt x="172789" y="34335"/>
                  </a:lnTo>
                  <a:lnTo>
                    <a:pt x="186701" y="16536"/>
                  </a:lnTo>
                  <a:lnTo>
                    <a:pt x="198398" y="7959"/>
                  </a:lnTo>
                  <a:lnTo>
                    <a:pt x="202003" y="6964"/>
                  </a:lnTo>
                  <a:lnTo>
                    <a:pt x="205200" y="7095"/>
                  </a:lnTo>
                  <a:lnTo>
                    <a:pt x="210869" y="9356"/>
                  </a:lnTo>
                  <a:lnTo>
                    <a:pt x="227197" y="23318"/>
                  </a:lnTo>
                  <a:lnTo>
                    <a:pt x="236766" y="36427"/>
                  </a:lnTo>
                  <a:lnTo>
                    <a:pt x="245835" y="68342"/>
                  </a:lnTo>
                  <a:lnTo>
                    <a:pt x="249186" y="102797"/>
                  </a:lnTo>
                  <a:lnTo>
                    <a:pt x="248674" y="116185"/>
                  </a:lnTo>
                  <a:lnTo>
                    <a:pt x="243514" y="146472"/>
                  </a:lnTo>
                  <a:lnTo>
                    <a:pt x="236484" y="178476"/>
                  </a:lnTo>
                  <a:lnTo>
                    <a:pt x="235501" y="197409"/>
                  </a:lnTo>
                  <a:lnTo>
                    <a:pt x="236263" y="199145"/>
                  </a:lnTo>
                  <a:lnTo>
                    <a:pt x="237565" y="200303"/>
                  </a:lnTo>
                  <a:lnTo>
                    <a:pt x="239227" y="201075"/>
                  </a:lnTo>
                  <a:lnTo>
                    <a:pt x="241128" y="200795"/>
                  </a:lnTo>
                  <a:lnTo>
                    <a:pt x="247597" y="196610"/>
                  </a:lnTo>
                  <a:lnTo>
                    <a:pt x="256838" y="188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"/>
            <p:cNvSpPr/>
            <p:nvPr>
              <p:custDataLst>
                <p:tags r:id="rId5"/>
              </p:custDataLst>
            </p:nvPr>
          </p:nvSpPr>
          <p:spPr>
            <a:xfrm>
              <a:off x="1350169" y="1250156"/>
              <a:ext cx="7145" cy="152892"/>
            </a:xfrm>
            <a:custGeom>
              <a:avLst/>
              <a:gdLst/>
              <a:ahLst/>
              <a:cxnLst/>
              <a:rect l="0" t="0" r="0" b="0"/>
              <a:pathLst>
                <a:path w="7145" h="152892">
                  <a:moveTo>
                    <a:pt x="7144" y="0"/>
                  </a:moveTo>
                  <a:lnTo>
                    <a:pt x="7144" y="0"/>
                  </a:lnTo>
                  <a:lnTo>
                    <a:pt x="6350" y="25630"/>
                  </a:lnTo>
                  <a:lnTo>
                    <a:pt x="993" y="57703"/>
                  </a:lnTo>
                  <a:lnTo>
                    <a:pt x="131" y="92942"/>
                  </a:lnTo>
                  <a:lnTo>
                    <a:pt x="11" y="127967"/>
                  </a:lnTo>
                  <a:lnTo>
                    <a:pt x="0" y="151946"/>
                  </a:lnTo>
                  <a:lnTo>
                    <a:pt x="794" y="152891"/>
                  </a:lnTo>
                  <a:lnTo>
                    <a:pt x="2117" y="152727"/>
                  </a:lnTo>
                  <a:lnTo>
                    <a:pt x="6151" y="150554"/>
                  </a:lnTo>
                  <a:lnTo>
                    <a:pt x="7144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"/>
            <p:cNvSpPr/>
            <p:nvPr>
              <p:custDataLst>
                <p:tags r:id="rId6"/>
              </p:custDataLst>
            </p:nvPr>
          </p:nvSpPr>
          <p:spPr>
            <a:xfrm>
              <a:off x="1357313" y="1157314"/>
              <a:ext cx="7144" cy="14262"/>
            </a:xfrm>
            <a:custGeom>
              <a:avLst/>
              <a:gdLst/>
              <a:ahLst/>
              <a:cxnLst/>
              <a:rect l="0" t="0" r="0" b="0"/>
              <a:pathLst>
                <a:path w="7144" h="14262">
                  <a:moveTo>
                    <a:pt x="0" y="14261"/>
                  </a:moveTo>
                  <a:lnTo>
                    <a:pt x="0" y="14261"/>
                  </a:lnTo>
                  <a:lnTo>
                    <a:pt x="0" y="0"/>
                  </a:lnTo>
                  <a:lnTo>
                    <a:pt x="7143" y="7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"/>
            <p:cNvSpPr/>
            <p:nvPr>
              <p:custDataLst>
                <p:tags r:id="rId7"/>
              </p:custDataLst>
            </p:nvPr>
          </p:nvSpPr>
          <p:spPr>
            <a:xfrm>
              <a:off x="1543050" y="1028700"/>
              <a:ext cx="64295" cy="412781"/>
            </a:xfrm>
            <a:custGeom>
              <a:avLst/>
              <a:gdLst/>
              <a:ahLst/>
              <a:cxnLst/>
              <a:rect l="0" t="0" r="0" b="0"/>
              <a:pathLst>
                <a:path w="64295" h="412781">
                  <a:moveTo>
                    <a:pt x="64294" y="0"/>
                  </a:moveTo>
                  <a:lnTo>
                    <a:pt x="64294" y="0"/>
                  </a:lnTo>
                  <a:lnTo>
                    <a:pt x="59384" y="11406"/>
                  </a:lnTo>
                  <a:lnTo>
                    <a:pt x="52437" y="44762"/>
                  </a:lnTo>
                  <a:lnTo>
                    <a:pt x="49933" y="71912"/>
                  </a:lnTo>
                  <a:lnTo>
                    <a:pt x="46534" y="96255"/>
                  </a:lnTo>
                  <a:lnTo>
                    <a:pt x="42377" y="120832"/>
                  </a:lnTo>
                  <a:lnTo>
                    <a:pt x="37885" y="145778"/>
                  </a:lnTo>
                  <a:lnTo>
                    <a:pt x="33242" y="172740"/>
                  </a:lnTo>
                  <a:lnTo>
                    <a:pt x="30649" y="200599"/>
                  </a:lnTo>
                  <a:lnTo>
                    <a:pt x="28703" y="228855"/>
                  </a:lnTo>
                  <a:lnTo>
                    <a:pt x="25192" y="257288"/>
                  </a:lnTo>
                  <a:lnTo>
                    <a:pt x="22546" y="292486"/>
                  </a:lnTo>
                  <a:lnTo>
                    <a:pt x="17969" y="323024"/>
                  </a:lnTo>
                  <a:lnTo>
                    <a:pt x="11586" y="352180"/>
                  </a:lnTo>
                  <a:lnTo>
                    <a:pt x="7729" y="384476"/>
                  </a:lnTo>
                  <a:lnTo>
                    <a:pt x="7259" y="400766"/>
                  </a:lnTo>
                  <a:lnTo>
                    <a:pt x="5078" y="406454"/>
                  </a:lnTo>
                  <a:lnTo>
                    <a:pt x="1003" y="412780"/>
                  </a:lnTo>
                  <a:lnTo>
                    <a:pt x="669" y="412506"/>
                  </a:lnTo>
                  <a:lnTo>
                    <a:pt x="0" y="4071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"/>
            <p:cNvSpPr/>
            <p:nvPr>
              <p:custDataLst>
                <p:tags r:id="rId8"/>
              </p:custDataLst>
            </p:nvPr>
          </p:nvSpPr>
          <p:spPr>
            <a:xfrm>
              <a:off x="1471613" y="1271588"/>
              <a:ext cx="157163" cy="18392"/>
            </a:xfrm>
            <a:custGeom>
              <a:avLst/>
              <a:gdLst/>
              <a:ahLst/>
              <a:cxnLst/>
              <a:rect l="0" t="0" r="0" b="0"/>
              <a:pathLst>
                <a:path w="157163" h="18392">
                  <a:moveTo>
                    <a:pt x="0" y="14287"/>
                  </a:moveTo>
                  <a:lnTo>
                    <a:pt x="0" y="14287"/>
                  </a:lnTo>
                  <a:lnTo>
                    <a:pt x="3792" y="10495"/>
                  </a:lnTo>
                  <a:lnTo>
                    <a:pt x="6496" y="10171"/>
                  </a:lnTo>
                  <a:lnTo>
                    <a:pt x="39662" y="14149"/>
                  </a:lnTo>
                  <a:lnTo>
                    <a:pt x="65072" y="16376"/>
                  </a:lnTo>
                  <a:lnTo>
                    <a:pt x="78133" y="18391"/>
                  </a:lnTo>
                  <a:lnTo>
                    <a:pt x="108194" y="14984"/>
                  </a:lnTo>
                  <a:lnTo>
                    <a:pt x="130233" y="13631"/>
                  </a:lnTo>
                  <a:lnTo>
                    <a:pt x="144244" y="8625"/>
                  </a:lnTo>
                  <a:lnTo>
                    <a:pt x="1571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1"/>
            <p:cNvSpPr/>
            <p:nvPr>
              <p:custDataLst>
                <p:tags r:id="rId9"/>
              </p:custDataLst>
            </p:nvPr>
          </p:nvSpPr>
          <p:spPr>
            <a:xfrm>
              <a:off x="1715003" y="1278731"/>
              <a:ext cx="120770" cy="155618"/>
            </a:xfrm>
            <a:custGeom>
              <a:avLst/>
              <a:gdLst/>
              <a:ahLst/>
              <a:cxnLst/>
              <a:rect l="0" t="0" r="0" b="0"/>
              <a:pathLst>
                <a:path w="120770" h="155618">
                  <a:moveTo>
                    <a:pt x="49503" y="0"/>
                  </a:moveTo>
                  <a:lnTo>
                    <a:pt x="49503" y="0"/>
                  </a:lnTo>
                  <a:lnTo>
                    <a:pt x="38112" y="12185"/>
                  </a:lnTo>
                  <a:lnTo>
                    <a:pt x="33671" y="21487"/>
                  </a:lnTo>
                  <a:lnTo>
                    <a:pt x="14664" y="55631"/>
                  </a:lnTo>
                  <a:lnTo>
                    <a:pt x="3316" y="85425"/>
                  </a:lnTo>
                  <a:lnTo>
                    <a:pt x="0" y="117612"/>
                  </a:lnTo>
                  <a:lnTo>
                    <a:pt x="3438" y="132920"/>
                  </a:lnTo>
                  <a:lnTo>
                    <a:pt x="9451" y="140568"/>
                  </a:lnTo>
                  <a:lnTo>
                    <a:pt x="26246" y="151944"/>
                  </a:lnTo>
                  <a:lnTo>
                    <a:pt x="43935" y="155617"/>
                  </a:lnTo>
                  <a:lnTo>
                    <a:pt x="57347" y="152242"/>
                  </a:lnTo>
                  <a:lnTo>
                    <a:pt x="91664" y="137612"/>
                  </a:lnTo>
                  <a:lnTo>
                    <a:pt x="107327" y="125352"/>
                  </a:lnTo>
                  <a:lnTo>
                    <a:pt x="114361" y="116302"/>
                  </a:lnTo>
                  <a:lnTo>
                    <a:pt x="118017" y="104871"/>
                  </a:lnTo>
                  <a:lnTo>
                    <a:pt x="120684" y="69748"/>
                  </a:lnTo>
                  <a:lnTo>
                    <a:pt x="120769" y="63167"/>
                  </a:lnTo>
                  <a:lnTo>
                    <a:pt x="116631" y="51622"/>
                  </a:lnTo>
                  <a:lnTo>
                    <a:pt x="104832" y="35068"/>
                  </a:lnTo>
                  <a:lnTo>
                    <a:pt x="84669" y="21659"/>
                  </a:lnTo>
                  <a:lnTo>
                    <a:pt x="75451" y="17564"/>
                  </a:lnTo>
                  <a:lnTo>
                    <a:pt x="66063" y="15744"/>
                  </a:lnTo>
                  <a:lnTo>
                    <a:pt x="58715" y="17052"/>
                  </a:lnTo>
                  <a:lnTo>
                    <a:pt x="49503" y="21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"/>
            <p:cNvSpPr/>
            <p:nvPr>
              <p:custDataLst>
                <p:tags r:id="rId10"/>
              </p:custDataLst>
            </p:nvPr>
          </p:nvSpPr>
          <p:spPr>
            <a:xfrm>
              <a:off x="1893096" y="1307306"/>
              <a:ext cx="114299" cy="149759"/>
            </a:xfrm>
            <a:custGeom>
              <a:avLst/>
              <a:gdLst/>
              <a:ahLst/>
              <a:cxnLst/>
              <a:rect l="0" t="0" r="0" b="0"/>
              <a:pathLst>
                <a:path w="114299" h="149759">
                  <a:moveTo>
                    <a:pt x="14285" y="0"/>
                  </a:moveTo>
                  <a:lnTo>
                    <a:pt x="14285" y="0"/>
                  </a:lnTo>
                  <a:lnTo>
                    <a:pt x="14285" y="30269"/>
                  </a:lnTo>
                  <a:lnTo>
                    <a:pt x="8134" y="58919"/>
                  </a:lnTo>
                  <a:lnTo>
                    <a:pt x="2428" y="90984"/>
                  </a:lnTo>
                  <a:lnTo>
                    <a:pt x="318" y="124547"/>
                  </a:lnTo>
                  <a:lnTo>
                    <a:pt x="0" y="149758"/>
                  </a:lnTo>
                  <a:lnTo>
                    <a:pt x="3791" y="146149"/>
                  </a:lnTo>
                  <a:lnTo>
                    <a:pt x="5652" y="140097"/>
                  </a:lnTo>
                  <a:lnTo>
                    <a:pt x="8817" y="127765"/>
                  </a:lnTo>
                  <a:lnTo>
                    <a:pt x="11855" y="117903"/>
                  </a:lnTo>
                  <a:lnTo>
                    <a:pt x="15153" y="98964"/>
                  </a:lnTo>
                  <a:lnTo>
                    <a:pt x="30284" y="67948"/>
                  </a:lnTo>
                  <a:lnTo>
                    <a:pt x="41140" y="48670"/>
                  </a:lnTo>
                  <a:lnTo>
                    <a:pt x="66373" y="26328"/>
                  </a:lnTo>
                  <a:lnTo>
                    <a:pt x="73419" y="23608"/>
                  </a:lnTo>
                  <a:lnTo>
                    <a:pt x="108632" y="21436"/>
                  </a:lnTo>
                  <a:lnTo>
                    <a:pt x="114298" y="21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"/>
            <p:cNvSpPr/>
            <p:nvPr>
              <p:custDataLst>
                <p:tags r:id="rId11"/>
              </p:custDataLst>
            </p:nvPr>
          </p:nvSpPr>
          <p:spPr>
            <a:xfrm>
              <a:off x="2079827" y="1321594"/>
              <a:ext cx="13293" cy="112559"/>
            </a:xfrm>
            <a:custGeom>
              <a:avLst/>
              <a:gdLst/>
              <a:ahLst/>
              <a:cxnLst/>
              <a:rect l="0" t="0" r="0" b="0"/>
              <a:pathLst>
                <a:path w="13293" h="112559">
                  <a:moveTo>
                    <a:pt x="13292" y="0"/>
                  </a:moveTo>
                  <a:lnTo>
                    <a:pt x="13292" y="0"/>
                  </a:lnTo>
                  <a:lnTo>
                    <a:pt x="13292" y="6151"/>
                  </a:lnTo>
                  <a:lnTo>
                    <a:pt x="9499" y="10642"/>
                  </a:lnTo>
                  <a:lnTo>
                    <a:pt x="7637" y="16900"/>
                  </a:lnTo>
                  <a:lnTo>
                    <a:pt x="6206" y="52489"/>
                  </a:lnTo>
                  <a:lnTo>
                    <a:pt x="5371" y="66705"/>
                  </a:lnTo>
                  <a:lnTo>
                    <a:pt x="0" y="86699"/>
                  </a:lnTo>
                  <a:lnTo>
                    <a:pt x="5880" y="112558"/>
                  </a:lnTo>
                  <a:lnTo>
                    <a:pt x="6763" y="112345"/>
                  </a:lnTo>
                  <a:lnTo>
                    <a:pt x="13292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4"/>
            <p:cNvSpPr/>
            <p:nvPr>
              <p:custDataLst>
                <p:tags r:id="rId12"/>
              </p:custDataLst>
            </p:nvPr>
          </p:nvSpPr>
          <p:spPr>
            <a:xfrm>
              <a:off x="2114550" y="1235895"/>
              <a:ext cx="21432" cy="14262"/>
            </a:xfrm>
            <a:custGeom>
              <a:avLst/>
              <a:gdLst/>
              <a:ahLst/>
              <a:cxnLst/>
              <a:rect l="0" t="0" r="0" b="0"/>
              <a:pathLst>
                <a:path w="21432" h="14262">
                  <a:moveTo>
                    <a:pt x="0" y="7118"/>
                  </a:moveTo>
                  <a:lnTo>
                    <a:pt x="0" y="7118"/>
                  </a:lnTo>
                  <a:lnTo>
                    <a:pt x="0" y="0"/>
                  </a:lnTo>
                  <a:lnTo>
                    <a:pt x="10642" y="10616"/>
                  </a:lnTo>
                  <a:lnTo>
                    <a:pt x="14784" y="12641"/>
                  </a:lnTo>
                  <a:lnTo>
                    <a:pt x="21431" y="142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"/>
            <p:cNvSpPr/>
            <p:nvPr>
              <p:custDataLst>
                <p:tags r:id="rId13"/>
              </p:custDataLst>
            </p:nvPr>
          </p:nvSpPr>
          <p:spPr>
            <a:xfrm>
              <a:off x="2247941" y="1264444"/>
              <a:ext cx="101197" cy="176497"/>
            </a:xfrm>
            <a:custGeom>
              <a:avLst/>
              <a:gdLst/>
              <a:ahLst/>
              <a:cxnLst/>
              <a:rect l="0" t="0" r="0" b="0"/>
              <a:pathLst>
                <a:path w="101197" h="176497">
                  <a:moveTo>
                    <a:pt x="59490" y="0"/>
                  </a:moveTo>
                  <a:lnTo>
                    <a:pt x="59490" y="0"/>
                  </a:lnTo>
                  <a:lnTo>
                    <a:pt x="53339" y="0"/>
                  </a:lnTo>
                  <a:lnTo>
                    <a:pt x="53008" y="794"/>
                  </a:lnTo>
                  <a:lnTo>
                    <a:pt x="52434" y="6151"/>
                  </a:lnTo>
                  <a:lnTo>
                    <a:pt x="28745" y="40623"/>
                  </a:lnTo>
                  <a:lnTo>
                    <a:pt x="11437" y="74787"/>
                  </a:lnTo>
                  <a:lnTo>
                    <a:pt x="1243" y="98888"/>
                  </a:lnTo>
                  <a:lnTo>
                    <a:pt x="0" y="113800"/>
                  </a:lnTo>
                  <a:lnTo>
                    <a:pt x="3620" y="149159"/>
                  </a:lnTo>
                  <a:lnTo>
                    <a:pt x="9788" y="160484"/>
                  </a:lnTo>
                  <a:lnTo>
                    <a:pt x="22186" y="171993"/>
                  </a:lnTo>
                  <a:lnTo>
                    <a:pt x="33386" y="175660"/>
                  </a:lnTo>
                  <a:lnTo>
                    <a:pt x="45507" y="176496"/>
                  </a:lnTo>
                  <a:lnTo>
                    <a:pt x="66224" y="170565"/>
                  </a:lnTo>
                  <a:lnTo>
                    <a:pt x="71123" y="168479"/>
                  </a:lnTo>
                  <a:lnTo>
                    <a:pt x="85603" y="154165"/>
                  </a:lnTo>
                  <a:lnTo>
                    <a:pt x="96155" y="134843"/>
                  </a:lnTo>
                  <a:lnTo>
                    <a:pt x="100516" y="117829"/>
                  </a:lnTo>
                  <a:lnTo>
                    <a:pt x="101196" y="92154"/>
                  </a:lnTo>
                  <a:lnTo>
                    <a:pt x="98399" y="78264"/>
                  </a:lnTo>
                  <a:lnTo>
                    <a:pt x="92393" y="68386"/>
                  </a:lnTo>
                  <a:lnTo>
                    <a:pt x="71026" y="48810"/>
                  </a:lnTo>
                  <a:lnTo>
                    <a:pt x="56999" y="44625"/>
                  </a:lnTo>
                  <a:lnTo>
                    <a:pt x="30915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Kitchen</a:t>
            </a:r>
            <a:endParaRPr lang="en-US" dirty="0"/>
          </a:p>
        </p:txBody>
      </p:sp>
      <p:pic>
        <p:nvPicPr>
          <p:cNvPr id="6" name="Content Placeholder 5" descr="kitchen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2000"/>
          </a:blip>
          <a:stretch>
            <a:fillRect/>
          </a:stretch>
        </p:blipFill>
        <p:spPr>
          <a:xfrm>
            <a:off x="1413255" y="1600200"/>
            <a:ext cx="631749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Desk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desk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2000"/>
          </a:blip>
          <a:stretch>
            <a:fillRect/>
          </a:stretch>
        </p:blipFill>
        <p:spPr>
          <a:xfrm>
            <a:off x="304800" y="2286000"/>
            <a:ext cx="3043237" cy="4206359"/>
          </a:xfrm>
        </p:spPr>
      </p:pic>
      <p:pic>
        <p:nvPicPr>
          <p:cNvPr id="5" name="Picture 4" descr="desk 2.jpg"/>
          <p:cNvPicPr>
            <a:picLocks noChangeAspect="1"/>
          </p:cNvPicPr>
          <p:nvPr/>
        </p:nvPicPr>
        <p:blipFill>
          <a:blip r:embed="rId3" cstate="print">
            <a:lum bright="27000"/>
          </a:blip>
          <a:stretch>
            <a:fillRect/>
          </a:stretch>
        </p:blipFill>
        <p:spPr>
          <a:xfrm>
            <a:off x="5279798" y="228600"/>
            <a:ext cx="3587978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Desk</a:t>
            </a:r>
            <a:br>
              <a:rPr lang="en-US" dirty="0" smtClean="0"/>
            </a:br>
            <a:r>
              <a:rPr lang="en-US" dirty="0" smtClean="0"/>
              <a:t> el </a:t>
            </a:r>
            <a:r>
              <a:rPr lang="en-US" dirty="0" err="1" smtClean="0"/>
              <a:t>escritorio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desk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2000"/>
          </a:blip>
          <a:stretch>
            <a:fillRect/>
          </a:stretch>
        </p:blipFill>
        <p:spPr>
          <a:xfrm>
            <a:off x="304800" y="2286000"/>
            <a:ext cx="3043237" cy="4206359"/>
          </a:xfrm>
        </p:spPr>
      </p:pic>
      <p:pic>
        <p:nvPicPr>
          <p:cNvPr id="5" name="Picture 4" descr="desk 2.jpg"/>
          <p:cNvPicPr>
            <a:picLocks noChangeAspect="1"/>
          </p:cNvPicPr>
          <p:nvPr/>
        </p:nvPicPr>
        <p:blipFill>
          <a:blip r:embed="rId3" cstate="print">
            <a:lum bright="27000"/>
          </a:blip>
          <a:stretch>
            <a:fillRect/>
          </a:stretch>
        </p:blipFill>
        <p:spPr>
          <a:xfrm>
            <a:off x="5279798" y="228600"/>
            <a:ext cx="3587978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</a:t>
            </a:r>
            <a:endParaRPr lang="en-US" dirty="0"/>
          </a:p>
        </p:txBody>
      </p:sp>
      <p:pic>
        <p:nvPicPr>
          <p:cNvPr id="6" name="Content Placeholder 5" descr="bed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4000"/>
          </a:blip>
          <a:stretch>
            <a:fillRect/>
          </a:stretch>
        </p:blipFill>
        <p:spPr>
          <a:xfrm>
            <a:off x="228600" y="3886200"/>
            <a:ext cx="3629025" cy="2578518"/>
          </a:xfrm>
        </p:spPr>
      </p:pic>
      <p:pic>
        <p:nvPicPr>
          <p:cNvPr id="7" name="Picture 6" descr="bed 3.jpg"/>
          <p:cNvPicPr>
            <a:picLocks noChangeAspect="1"/>
          </p:cNvPicPr>
          <p:nvPr/>
        </p:nvPicPr>
        <p:blipFill>
          <a:blip r:embed="rId3" cstate="print">
            <a:lum bright="28000"/>
          </a:blip>
          <a:stretch>
            <a:fillRect/>
          </a:stretch>
        </p:blipFill>
        <p:spPr>
          <a:xfrm>
            <a:off x="5638800" y="228599"/>
            <a:ext cx="3248025" cy="2816207"/>
          </a:xfrm>
          <a:prstGeom prst="rect">
            <a:avLst/>
          </a:prstGeom>
        </p:spPr>
      </p:pic>
      <p:pic>
        <p:nvPicPr>
          <p:cNvPr id="8" name="Picture 7" descr="bed.jpg"/>
          <p:cNvPicPr>
            <a:picLocks noChangeAspect="1"/>
          </p:cNvPicPr>
          <p:nvPr/>
        </p:nvPicPr>
        <p:blipFill>
          <a:blip r:embed="rId4" cstate="print">
            <a:lum bright="37000"/>
          </a:blip>
          <a:stretch>
            <a:fillRect/>
          </a:stretch>
        </p:blipFill>
        <p:spPr>
          <a:xfrm>
            <a:off x="152400" y="304800"/>
            <a:ext cx="3549754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Bed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cama</a:t>
            </a:r>
            <a:endParaRPr lang="en-US" dirty="0"/>
          </a:p>
        </p:txBody>
      </p:sp>
      <p:pic>
        <p:nvPicPr>
          <p:cNvPr id="6" name="Content Placeholder 5" descr="bed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4000"/>
          </a:blip>
          <a:stretch>
            <a:fillRect/>
          </a:stretch>
        </p:blipFill>
        <p:spPr>
          <a:xfrm>
            <a:off x="228600" y="3886200"/>
            <a:ext cx="3629025" cy="2578518"/>
          </a:xfrm>
        </p:spPr>
      </p:pic>
      <p:pic>
        <p:nvPicPr>
          <p:cNvPr id="7" name="Picture 6" descr="bed 3.jpg"/>
          <p:cNvPicPr>
            <a:picLocks noChangeAspect="1"/>
          </p:cNvPicPr>
          <p:nvPr/>
        </p:nvPicPr>
        <p:blipFill>
          <a:blip r:embed="rId3" cstate="print">
            <a:lum bright="28000"/>
          </a:blip>
          <a:stretch>
            <a:fillRect/>
          </a:stretch>
        </p:blipFill>
        <p:spPr>
          <a:xfrm>
            <a:off x="5638800" y="228599"/>
            <a:ext cx="3248025" cy="2816207"/>
          </a:xfrm>
          <a:prstGeom prst="rect">
            <a:avLst/>
          </a:prstGeom>
        </p:spPr>
      </p:pic>
      <p:pic>
        <p:nvPicPr>
          <p:cNvPr id="8" name="Picture 7" descr="bed.jpg"/>
          <p:cNvPicPr>
            <a:picLocks noChangeAspect="1"/>
          </p:cNvPicPr>
          <p:nvPr/>
        </p:nvPicPr>
        <p:blipFill>
          <a:blip r:embed="rId4" cstate="print">
            <a:lum bright="37000"/>
          </a:blip>
          <a:stretch>
            <a:fillRect/>
          </a:stretch>
        </p:blipFill>
        <p:spPr>
          <a:xfrm>
            <a:off x="152400" y="304800"/>
            <a:ext cx="3549754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Dining room</a:t>
            </a:r>
            <a:endParaRPr lang="en-US" dirty="0"/>
          </a:p>
        </p:txBody>
      </p:sp>
      <p:pic>
        <p:nvPicPr>
          <p:cNvPr id="4" name="Content Placeholder 3" descr="dining room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2000"/>
          </a:blip>
          <a:stretch>
            <a:fillRect/>
          </a:stretch>
        </p:blipFill>
        <p:spPr>
          <a:xfrm>
            <a:off x="457200" y="3733800"/>
            <a:ext cx="3595687" cy="2707177"/>
          </a:xfrm>
        </p:spPr>
      </p:pic>
      <p:pic>
        <p:nvPicPr>
          <p:cNvPr id="5" name="Picture 4" descr="dining room.jpg"/>
          <p:cNvPicPr>
            <a:picLocks noChangeAspect="1"/>
          </p:cNvPicPr>
          <p:nvPr/>
        </p:nvPicPr>
        <p:blipFill>
          <a:blip r:embed="rId3" cstate="print">
            <a:lum bright="29000"/>
          </a:blip>
          <a:stretch>
            <a:fillRect/>
          </a:stretch>
        </p:blipFill>
        <p:spPr>
          <a:xfrm>
            <a:off x="4212080" y="1600200"/>
            <a:ext cx="4122295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Dining room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comedor</a:t>
            </a:r>
            <a:endParaRPr lang="en-US" dirty="0"/>
          </a:p>
        </p:txBody>
      </p:sp>
      <p:pic>
        <p:nvPicPr>
          <p:cNvPr id="4" name="Content Placeholder 3" descr="dining room 2.jp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lum bright="22000"/>
          </a:blip>
          <a:stretch>
            <a:fillRect/>
          </a:stretch>
        </p:blipFill>
        <p:spPr>
          <a:xfrm>
            <a:off x="457200" y="3733800"/>
            <a:ext cx="3595687" cy="2707177"/>
          </a:xfrm>
        </p:spPr>
      </p:pic>
      <p:pic>
        <p:nvPicPr>
          <p:cNvPr id="5" name="Picture 4" descr="dining room.jpg"/>
          <p:cNvPicPr>
            <a:picLocks noChangeAspect="1"/>
          </p:cNvPicPr>
          <p:nvPr/>
        </p:nvPicPr>
        <p:blipFill>
          <a:blip r:embed="rId8" cstate="print">
            <a:lum bright="29000"/>
          </a:blip>
          <a:stretch>
            <a:fillRect/>
          </a:stretch>
        </p:blipFill>
        <p:spPr>
          <a:xfrm>
            <a:off x="4212080" y="1600200"/>
            <a:ext cx="4122295" cy="2743200"/>
          </a:xfrm>
          <a:prstGeom prst="rect">
            <a:avLst/>
          </a:prstGeom>
        </p:spPr>
      </p:pic>
      <p:grpSp>
        <p:nvGrpSpPr>
          <p:cNvPr id="10" name="SMARTInkShape-Group3"/>
          <p:cNvGrpSpPr/>
          <p:nvPr/>
        </p:nvGrpSpPr>
        <p:grpSpPr>
          <a:xfrm>
            <a:off x="533844" y="1802233"/>
            <a:ext cx="1602138" cy="522611"/>
            <a:chOff x="533844" y="1802233"/>
            <a:chExt cx="1602138" cy="522611"/>
          </a:xfrm>
        </p:grpSpPr>
        <p:sp>
          <p:nvSpPr>
            <p:cNvPr id="3" name="SMARTInkShape-16"/>
            <p:cNvSpPr/>
            <p:nvPr>
              <p:custDataLst>
                <p:tags r:id="rId1"/>
              </p:custDataLst>
            </p:nvPr>
          </p:nvSpPr>
          <p:spPr>
            <a:xfrm>
              <a:off x="1853706" y="1964531"/>
              <a:ext cx="282276" cy="360313"/>
            </a:xfrm>
            <a:custGeom>
              <a:avLst/>
              <a:gdLst/>
              <a:ahLst/>
              <a:cxnLst/>
              <a:rect l="0" t="0" r="0" b="0"/>
              <a:pathLst>
                <a:path w="282276" h="360313">
                  <a:moveTo>
                    <a:pt x="46532" y="7144"/>
                  </a:moveTo>
                  <a:lnTo>
                    <a:pt x="46532" y="7144"/>
                  </a:lnTo>
                  <a:lnTo>
                    <a:pt x="46532" y="10936"/>
                  </a:lnTo>
                  <a:lnTo>
                    <a:pt x="44415" y="14915"/>
                  </a:lnTo>
                  <a:lnTo>
                    <a:pt x="42739" y="17087"/>
                  </a:lnTo>
                  <a:lnTo>
                    <a:pt x="40877" y="23734"/>
                  </a:lnTo>
                  <a:lnTo>
                    <a:pt x="33881" y="57748"/>
                  </a:lnTo>
                  <a:lnTo>
                    <a:pt x="27261" y="89695"/>
                  </a:lnTo>
                  <a:lnTo>
                    <a:pt x="22621" y="112625"/>
                  </a:lnTo>
                  <a:lnTo>
                    <a:pt x="17913" y="140279"/>
                  </a:lnTo>
                  <a:lnTo>
                    <a:pt x="13175" y="170296"/>
                  </a:lnTo>
                  <a:lnTo>
                    <a:pt x="8423" y="199512"/>
                  </a:lnTo>
                  <a:lnTo>
                    <a:pt x="5782" y="230489"/>
                  </a:lnTo>
                  <a:lnTo>
                    <a:pt x="4608" y="261190"/>
                  </a:lnTo>
                  <a:lnTo>
                    <a:pt x="4086" y="288063"/>
                  </a:lnTo>
                  <a:lnTo>
                    <a:pt x="0" y="321714"/>
                  </a:lnTo>
                  <a:lnTo>
                    <a:pt x="2637" y="357073"/>
                  </a:lnTo>
                  <a:lnTo>
                    <a:pt x="3210" y="360312"/>
                  </a:lnTo>
                  <a:lnTo>
                    <a:pt x="3363" y="360064"/>
                  </a:lnTo>
                  <a:lnTo>
                    <a:pt x="9332" y="333166"/>
                  </a:lnTo>
                  <a:lnTo>
                    <a:pt x="13594" y="309999"/>
                  </a:lnTo>
                  <a:lnTo>
                    <a:pt x="20251" y="281711"/>
                  </a:lnTo>
                  <a:lnTo>
                    <a:pt x="28501" y="249030"/>
                  </a:lnTo>
                  <a:lnTo>
                    <a:pt x="32924" y="230314"/>
                  </a:lnTo>
                  <a:lnTo>
                    <a:pt x="37460" y="210693"/>
                  </a:lnTo>
                  <a:lnTo>
                    <a:pt x="42865" y="192056"/>
                  </a:lnTo>
                  <a:lnTo>
                    <a:pt x="55221" y="156531"/>
                  </a:lnTo>
                  <a:lnTo>
                    <a:pt x="66533" y="124338"/>
                  </a:lnTo>
                  <a:lnTo>
                    <a:pt x="77646" y="95743"/>
                  </a:lnTo>
                  <a:lnTo>
                    <a:pt x="97290" y="61794"/>
                  </a:lnTo>
                  <a:lnTo>
                    <a:pt x="125261" y="26112"/>
                  </a:lnTo>
                  <a:lnTo>
                    <a:pt x="132356" y="19789"/>
                  </a:lnTo>
                  <a:lnTo>
                    <a:pt x="148705" y="12764"/>
                  </a:lnTo>
                  <a:lnTo>
                    <a:pt x="175759" y="8809"/>
                  </a:lnTo>
                  <a:lnTo>
                    <a:pt x="209553" y="7473"/>
                  </a:lnTo>
                  <a:lnTo>
                    <a:pt x="244862" y="6415"/>
                  </a:lnTo>
                  <a:lnTo>
                    <a:pt x="2822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7"/>
            <p:cNvSpPr/>
            <p:nvPr>
              <p:custDataLst>
                <p:tags r:id="rId2"/>
              </p:custDataLst>
            </p:nvPr>
          </p:nvSpPr>
          <p:spPr>
            <a:xfrm>
              <a:off x="1633238" y="2006734"/>
              <a:ext cx="238426" cy="297316"/>
            </a:xfrm>
            <a:custGeom>
              <a:avLst/>
              <a:gdLst/>
              <a:ahLst/>
              <a:cxnLst/>
              <a:rect l="0" t="0" r="0" b="0"/>
              <a:pathLst>
                <a:path w="238426" h="297316">
                  <a:moveTo>
                    <a:pt x="9825" y="179254"/>
                  </a:moveTo>
                  <a:lnTo>
                    <a:pt x="9825" y="179254"/>
                  </a:lnTo>
                  <a:lnTo>
                    <a:pt x="13617" y="179254"/>
                  </a:lnTo>
                  <a:lnTo>
                    <a:pt x="44145" y="169311"/>
                  </a:lnTo>
                  <a:lnTo>
                    <a:pt x="77958" y="150302"/>
                  </a:lnTo>
                  <a:lnTo>
                    <a:pt x="95452" y="139278"/>
                  </a:lnTo>
                  <a:lnTo>
                    <a:pt x="115371" y="113302"/>
                  </a:lnTo>
                  <a:lnTo>
                    <a:pt x="129115" y="85453"/>
                  </a:lnTo>
                  <a:lnTo>
                    <a:pt x="143242" y="55858"/>
                  </a:lnTo>
                  <a:lnTo>
                    <a:pt x="146380" y="38686"/>
                  </a:lnTo>
                  <a:lnTo>
                    <a:pt x="145128" y="24704"/>
                  </a:lnTo>
                  <a:lnTo>
                    <a:pt x="141926" y="15844"/>
                  </a:lnTo>
                  <a:lnTo>
                    <a:pt x="131869" y="2601"/>
                  </a:lnTo>
                  <a:lnTo>
                    <a:pt x="126906" y="366"/>
                  </a:lnTo>
                  <a:lnTo>
                    <a:pt x="115042" y="0"/>
                  </a:lnTo>
                  <a:lnTo>
                    <a:pt x="81007" y="8344"/>
                  </a:lnTo>
                  <a:lnTo>
                    <a:pt x="73948" y="10545"/>
                  </a:lnTo>
                  <a:lnTo>
                    <a:pt x="61872" y="19341"/>
                  </a:lnTo>
                  <a:lnTo>
                    <a:pt x="37392" y="48182"/>
                  </a:lnTo>
                  <a:lnTo>
                    <a:pt x="20462" y="75154"/>
                  </a:lnTo>
                  <a:lnTo>
                    <a:pt x="9184" y="107046"/>
                  </a:lnTo>
                  <a:lnTo>
                    <a:pt x="815" y="141631"/>
                  </a:lnTo>
                  <a:lnTo>
                    <a:pt x="0" y="167295"/>
                  </a:lnTo>
                  <a:lnTo>
                    <a:pt x="2283" y="192989"/>
                  </a:lnTo>
                  <a:lnTo>
                    <a:pt x="9618" y="225304"/>
                  </a:lnTo>
                  <a:lnTo>
                    <a:pt x="26167" y="254193"/>
                  </a:lnTo>
                  <a:lnTo>
                    <a:pt x="46946" y="277393"/>
                  </a:lnTo>
                  <a:lnTo>
                    <a:pt x="63894" y="289281"/>
                  </a:lnTo>
                  <a:lnTo>
                    <a:pt x="91285" y="297315"/>
                  </a:lnTo>
                  <a:lnTo>
                    <a:pt x="99850" y="296061"/>
                  </a:lnTo>
                  <a:lnTo>
                    <a:pt x="115717" y="288318"/>
                  </a:lnTo>
                  <a:lnTo>
                    <a:pt x="141830" y="262986"/>
                  </a:lnTo>
                  <a:lnTo>
                    <a:pt x="160304" y="237370"/>
                  </a:lnTo>
                  <a:lnTo>
                    <a:pt x="179098" y="207464"/>
                  </a:lnTo>
                  <a:lnTo>
                    <a:pt x="198034" y="175652"/>
                  </a:lnTo>
                  <a:lnTo>
                    <a:pt x="214917" y="142992"/>
                  </a:lnTo>
                  <a:lnTo>
                    <a:pt x="238425" y="935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8"/>
            <p:cNvSpPr/>
            <p:nvPr>
              <p:custDataLst>
                <p:tags r:id="rId3"/>
              </p:custDataLst>
            </p:nvPr>
          </p:nvSpPr>
          <p:spPr>
            <a:xfrm>
              <a:off x="1186186" y="1950961"/>
              <a:ext cx="370377" cy="342184"/>
            </a:xfrm>
            <a:custGeom>
              <a:avLst/>
              <a:gdLst/>
              <a:ahLst/>
              <a:cxnLst/>
              <a:rect l="0" t="0" r="0" b="0"/>
              <a:pathLst>
                <a:path w="370377" h="342184">
                  <a:moveTo>
                    <a:pt x="35395" y="6427"/>
                  </a:moveTo>
                  <a:lnTo>
                    <a:pt x="35395" y="6427"/>
                  </a:lnTo>
                  <a:lnTo>
                    <a:pt x="33279" y="40675"/>
                  </a:lnTo>
                  <a:lnTo>
                    <a:pt x="29741" y="74518"/>
                  </a:lnTo>
                  <a:lnTo>
                    <a:pt x="28120" y="100983"/>
                  </a:lnTo>
                  <a:lnTo>
                    <a:pt x="24753" y="128621"/>
                  </a:lnTo>
                  <a:lnTo>
                    <a:pt x="20611" y="158895"/>
                  </a:lnTo>
                  <a:lnTo>
                    <a:pt x="16918" y="189284"/>
                  </a:lnTo>
                  <a:lnTo>
                    <a:pt x="15277" y="216020"/>
                  </a:lnTo>
                  <a:lnTo>
                    <a:pt x="12431" y="241131"/>
                  </a:lnTo>
                  <a:lnTo>
                    <a:pt x="8483" y="273348"/>
                  </a:lnTo>
                  <a:lnTo>
                    <a:pt x="5196" y="295858"/>
                  </a:lnTo>
                  <a:lnTo>
                    <a:pt x="0" y="318720"/>
                  </a:lnTo>
                  <a:lnTo>
                    <a:pt x="3565" y="312565"/>
                  </a:lnTo>
                  <a:lnTo>
                    <a:pt x="6971" y="283269"/>
                  </a:lnTo>
                  <a:lnTo>
                    <a:pt x="10327" y="259642"/>
                  </a:lnTo>
                  <a:lnTo>
                    <a:pt x="14464" y="231150"/>
                  </a:lnTo>
                  <a:lnTo>
                    <a:pt x="18949" y="199966"/>
                  </a:lnTo>
                  <a:lnTo>
                    <a:pt x="23588" y="167586"/>
                  </a:lnTo>
                  <a:lnTo>
                    <a:pt x="30412" y="136790"/>
                  </a:lnTo>
                  <a:lnTo>
                    <a:pt x="38737" y="108022"/>
                  </a:lnTo>
                  <a:lnTo>
                    <a:pt x="47728" y="82007"/>
                  </a:lnTo>
                  <a:lnTo>
                    <a:pt x="65508" y="48841"/>
                  </a:lnTo>
                  <a:lnTo>
                    <a:pt x="92055" y="16480"/>
                  </a:lnTo>
                  <a:lnTo>
                    <a:pt x="103175" y="7455"/>
                  </a:lnTo>
                  <a:lnTo>
                    <a:pt x="115526" y="2915"/>
                  </a:lnTo>
                  <a:lnTo>
                    <a:pt x="142858" y="0"/>
                  </a:lnTo>
                  <a:lnTo>
                    <a:pt x="154859" y="3835"/>
                  </a:lnTo>
                  <a:lnTo>
                    <a:pt x="165484" y="11625"/>
                  </a:lnTo>
                  <a:lnTo>
                    <a:pt x="185240" y="38145"/>
                  </a:lnTo>
                  <a:lnTo>
                    <a:pt x="197533" y="66625"/>
                  </a:lnTo>
                  <a:lnTo>
                    <a:pt x="204086" y="100198"/>
                  </a:lnTo>
                  <a:lnTo>
                    <a:pt x="203911" y="135282"/>
                  </a:lnTo>
                  <a:lnTo>
                    <a:pt x="200779" y="159739"/>
                  </a:lnTo>
                  <a:lnTo>
                    <a:pt x="196741" y="186484"/>
                  </a:lnTo>
                  <a:lnTo>
                    <a:pt x="190005" y="220732"/>
                  </a:lnTo>
                  <a:lnTo>
                    <a:pt x="186774" y="250988"/>
                  </a:lnTo>
                  <a:lnTo>
                    <a:pt x="180773" y="282365"/>
                  </a:lnTo>
                  <a:lnTo>
                    <a:pt x="179383" y="291255"/>
                  </a:lnTo>
                  <a:lnTo>
                    <a:pt x="178218" y="293943"/>
                  </a:lnTo>
                  <a:lnTo>
                    <a:pt x="176648" y="295736"/>
                  </a:lnTo>
                  <a:lnTo>
                    <a:pt x="174807" y="296930"/>
                  </a:lnTo>
                  <a:lnTo>
                    <a:pt x="174374" y="296933"/>
                  </a:lnTo>
                  <a:lnTo>
                    <a:pt x="176010" y="294820"/>
                  </a:lnTo>
                  <a:lnTo>
                    <a:pt x="180089" y="264979"/>
                  </a:lnTo>
                  <a:lnTo>
                    <a:pt x="188070" y="231201"/>
                  </a:lnTo>
                  <a:lnTo>
                    <a:pt x="196119" y="204751"/>
                  </a:lnTo>
                  <a:lnTo>
                    <a:pt x="204989" y="177121"/>
                  </a:lnTo>
                  <a:lnTo>
                    <a:pt x="214222" y="146849"/>
                  </a:lnTo>
                  <a:lnTo>
                    <a:pt x="223618" y="116461"/>
                  </a:lnTo>
                  <a:lnTo>
                    <a:pt x="233085" y="89727"/>
                  </a:lnTo>
                  <a:lnTo>
                    <a:pt x="251132" y="56155"/>
                  </a:lnTo>
                  <a:lnTo>
                    <a:pt x="272861" y="23658"/>
                  </a:lnTo>
                  <a:lnTo>
                    <a:pt x="282752" y="14614"/>
                  </a:lnTo>
                  <a:lnTo>
                    <a:pt x="294557" y="10065"/>
                  </a:lnTo>
                  <a:lnTo>
                    <a:pt x="301038" y="8853"/>
                  </a:lnTo>
                  <a:lnTo>
                    <a:pt x="306947" y="9631"/>
                  </a:lnTo>
                  <a:lnTo>
                    <a:pt x="317745" y="14730"/>
                  </a:lnTo>
                  <a:lnTo>
                    <a:pt x="332750" y="30318"/>
                  </a:lnTo>
                  <a:lnTo>
                    <a:pt x="347132" y="62622"/>
                  </a:lnTo>
                  <a:lnTo>
                    <a:pt x="359096" y="90987"/>
                  </a:lnTo>
                  <a:lnTo>
                    <a:pt x="367227" y="124968"/>
                  </a:lnTo>
                  <a:lnTo>
                    <a:pt x="369407" y="151186"/>
                  </a:lnTo>
                  <a:lnTo>
                    <a:pt x="370376" y="178714"/>
                  </a:lnTo>
                  <a:lnTo>
                    <a:pt x="370013" y="206030"/>
                  </a:lnTo>
                  <a:lnTo>
                    <a:pt x="367206" y="231400"/>
                  </a:lnTo>
                  <a:lnTo>
                    <a:pt x="361163" y="264202"/>
                  </a:lnTo>
                  <a:lnTo>
                    <a:pt x="354345" y="294030"/>
                  </a:lnTo>
                  <a:lnTo>
                    <a:pt x="344931" y="325263"/>
                  </a:lnTo>
                  <a:lnTo>
                    <a:pt x="335433" y="3421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9"/>
            <p:cNvSpPr/>
            <p:nvPr>
              <p:custDataLst>
                <p:tags r:id="rId4"/>
              </p:custDataLst>
            </p:nvPr>
          </p:nvSpPr>
          <p:spPr>
            <a:xfrm>
              <a:off x="907700" y="1893094"/>
              <a:ext cx="260384" cy="352030"/>
            </a:xfrm>
            <a:custGeom>
              <a:avLst/>
              <a:gdLst/>
              <a:ahLst/>
              <a:cxnLst/>
              <a:rect l="0" t="0" r="0" b="0"/>
              <a:pathLst>
                <a:path w="260384" h="352030">
                  <a:moveTo>
                    <a:pt x="49563" y="0"/>
                  </a:moveTo>
                  <a:lnTo>
                    <a:pt x="49563" y="0"/>
                  </a:lnTo>
                  <a:lnTo>
                    <a:pt x="43859" y="6497"/>
                  </a:lnTo>
                  <a:lnTo>
                    <a:pt x="37377" y="19475"/>
                  </a:lnTo>
                  <a:lnTo>
                    <a:pt x="25959" y="51501"/>
                  </a:lnTo>
                  <a:lnTo>
                    <a:pt x="15317" y="83257"/>
                  </a:lnTo>
                  <a:lnTo>
                    <a:pt x="9736" y="109234"/>
                  </a:lnTo>
                  <a:lnTo>
                    <a:pt x="4610" y="136655"/>
                  </a:lnTo>
                  <a:lnTo>
                    <a:pt x="1802" y="164717"/>
                  </a:lnTo>
                  <a:lnTo>
                    <a:pt x="554" y="192270"/>
                  </a:lnTo>
                  <a:lnTo>
                    <a:pt x="0" y="217745"/>
                  </a:lnTo>
                  <a:lnTo>
                    <a:pt x="3987" y="242296"/>
                  </a:lnTo>
                  <a:lnTo>
                    <a:pt x="11050" y="266437"/>
                  </a:lnTo>
                  <a:lnTo>
                    <a:pt x="25540" y="300753"/>
                  </a:lnTo>
                  <a:lnTo>
                    <a:pt x="49236" y="325914"/>
                  </a:lnTo>
                  <a:lnTo>
                    <a:pt x="76365" y="342982"/>
                  </a:lnTo>
                  <a:lnTo>
                    <a:pt x="95077" y="350345"/>
                  </a:lnTo>
                  <a:lnTo>
                    <a:pt x="118210" y="352029"/>
                  </a:lnTo>
                  <a:lnTo>
                    <a:pt x="143572" y="348545"/>
                  </a:lnTo>
                  <a:lnTo>
                    <a:pt x="168074" y="339059"/>
                  </a:lnTo>
                  <a:lnTo>
                    <a:pt x="192193" y="322672"/>
                  </a:lnTo>
                  <a:lnTo>
                    <a:pt x="214554" y="300572"/>
                  </a:lnTo>
                  <a:lnTo>
                    <a:pt x="232429" y="272229"/>
                  </a:lnTo>
                  <a:lnTo>
                    <a:pt x="246195" y="243228"/>
                  </a:lnTo>
                  <a:lnTo>
                    <a:pt x="256017" y="214464"/>
                  </a:lnTo>
                  <a:lnTo>
                    <a:pt x="260383" y="185804"/>
                  </a:lnTo>
                  <a:lnTo>
                    <a:pt x="260206" y="159309"/>
                  </a:lnTo>
                  <a:lnTo>
                    <a:pt x="255894" y="134304"/>
                  </a:lnTo>
                  <a:lnTo>
                    <a:pt x="240079" y="100295"/>
                  </a:lnTo>
                  <a:lnTo>
                    <a:pt x="219518" y="79106"/>
                  </a:lnTo>
                  <a:lnTo>
                    <a:pt x="184528" y="59840"/>
                  </a:lnTo>
                  <a:lnTo>
                    <a:pt x="165110" y="55171"/>
                  </a:lnTo>
                  <a:lnTo>
                    <a:pt x="132658" y="57798"/>
                  </a:lnTo>
                  <a:lnTo>
                    <a:pt x="102582" y="68278"/>
                  </a:lnTo>
                  <a:lnTo>
                    <a:pt x="83181" y="76912"/>
                  </a:lnTo>
                  <a:lnTo>
                    <a:pt x="68208" y="90275"/>
                  </a:lnTo>
                  <a:lnTo>
                    <a:pt x="45661" y="120931"/>
                  </a:lnTo>
                  <a:lnTo>
                    <a:pt x="42008" y="135503"/>
                  </a:lnTo>
                  <a:lnTo>
                    <a:pt x="43824" y="149917"/>
                  </a:lnTo>
                  <a:lnTo>
                    <a:pt x="56706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0"/>
            <p:cNvSpPr/>
            <p:nvPr>
              <p:custDataLst>
                <p:tags r:id="rId5"/>
              </p:custDataLst>
            </p:nvPr>
          </p:nvSpPr>
          <p:spPr>
            <a:xfrm>
              <a:off x="533844" y="1802233"/>
              <a:ext cx="359126" cy="470840"/>
            </a:xfrm>
            <a:custGeom>
              <a:avLst/>
              <a:gdLst/>
              <a:ahLst/>
              <a:cxnLst/>
              <a:rect l="0" t="0" r="0" b="0"/>
              <a:pathLst>
                <a:path w="359126" h="470840">
                  <a:moveTo>
                    <a:pt x="230537" y="226592"/>
                  </a:moveTo>
                  <a:lnTo>
                    <a:pt x="230537" y="226592"/>
                  </a:lnTo>
                  <a:lnTo>
                    <a:pt x="230537" y="222800"/>
                  </a:lnTo>
                  <a:lnTo>
                    <a:pt x="232654" y="218821"/>
                  </a:lnTo>
                  <a:lnTo>
                    <a:pt x="234330" y="216649"/>
                  </a:lnTo>
                  <a:lnTo>
                    <a:pt x="236688" y="202215"/>
                  </a:lnTo>
                  <a:lnTo>
                    <a:pt x="237387" y="171479"/>
                  </a:lnTo>
                  <a:lnTo>
                    <a:pt x="233801" y="136003"/>
                  </a:lnTo>
                  <a:lnTo>
                    <a:pt x="229871" y="110130"/>
                  </a:lnTo>
                  <a:lnTo>
                    <a:pt x="224685" y="84344"/>
                  </a:lnTo>
                  <a:lnTo>
                    <a:pt x="212840" y="52770"/>
                  </a:lnTo>
                  <a:lnTo>
                    <a:pt x="194615" y="22483"/>
                  </a:lnTo>
                  <a:lnTo>
                    <a:pt x="184409" y="12052"/>
                  </a:lnTo>
                  <a:lnTo>
                    <a:pt x="171936" y="4770"/>
                  </a:lnTo>
                  <a:lnTo>
                    <a:pt x="151526" y="0"/>
                  </a:lnTo>
                  <a:lnTo>
                    <a:pt x="126605" y="6172"/>
                  </a:lnTo>
                  <a:lnTo>
                    <a:pt x="102905" y="21847"/>
                  </a:lnTo>
                  <a:lnTo>
                    <a:pt x="77009" y="49157"/>
                  </a:lnTo>
                  <a:lnTo>
                    <a:pt x="53020" y="82385"/>
                  </a:lnTo>
                  <a:lnTo>
                    <a:pt x="38135" y="109848"/>
                  </a:lnTo>
                  <a:lnTo>
                    <a:pt x="24375" y="139781"/>
                  </a:lnTo>
                  <a:lnTo>
                    <a:pt x="12968" y="168959"/>
                  </a:lnTo>
                  <a:lnTo>
                    <a:pt x="4723" y="199919"/>
                  </a:lnTo>
                  <a:lnTo>
                    <a:pt x="0" y="231406"/>
                  </a:lnTo>
                  <a:lnTo>
                    <a:pt x="547" y="261275"/>
                  </a:lnTo>
                  <a:lnTo>
                    <a:pt x="5553" y="290426"/>
                  </a:lnTo>
                  <a:lnTo>
                    <a:pt x="13863" y="319256"/>
                  </a:lnTo>
                  <a:lnTo>
                    <a:pt x="25494" y="347945"/>
                  </a:lnTo>
                  <a:lnTo>
                    <a:pt x="40717" y="376570"/>
                  </a:lnTo>
                  <a:lnTo>
                    <a:pt x="58860" y="403580"/>
                  </a:lnTo>
                  <a:lnTo>
                    <a:pt x="91387" y="435843"/>
                  </a:lnTo>
                  <a:lnTo>
                    <a:pt x="126954" y="459248"/>
                  </a:lnTo>
                  <a:lnTo>
                    <a:pt x="153544" y="468372"/>
                  </a:lnTo>
                  <a:lnTo>
                    <a:pt x="181237" y="470839"/>
                  </a:lnTo>
                  <a:lnTo>
                    <a:pt x="209420" y="467702"/>
                  </a:lnTo>
                  <a:lnTo>
                    <a:pt x="237820" y="458371"/>
                  </a:lnTo>
                  <a:lnTo>
                    <a:pt x="268435" y="442053"/>
                  </a:lnTo>
                  <a:lnTo>
                    <a:pt x="299768" y="420777"/>
                  </a:lnTo>
                  <a:lnTo>
                    <a:pt x="329569" y="395447"/>
                  </a:lnTo>
                  <a:lnTo>
                    <a:pt x="359125" y="369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</a:t>
            </a:r>
            <a:endParaRPr lang="en-US" dirty="0"/>
          </a:p>
        </p:txBody>
      </p:sp>
      <p:pic>
        <p:nvPicPr>
          <p:cNvPr id="4" name="Content Placeholder 3" descr="armchair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4000"/>
          </a:blip>
          <a:stretch>
            <a:fillRect/>
          </a:stretch>
        </p:blipFill>
        <p:spPr>
          <a:xfrm>
            <a:off x="2667000" y="2362200"/>
            <a:ext cx="3086100" cy="3343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Chair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silla</a:t>
            </a:r>
            <a:endParaRPr lang="en-US" dirty="0"/>
          </a:p>
        </p:txBody>
      </p:sp>
      <p:pic>
        <p:nvPicPr>
          <p:cNvPr id="4" name="Content Placeholder 3" descr="armchair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4000"/>
          </a:blip>
          <a:stretch>
            <a:fillRect/>
          </a:stretch>
        </p:blipFill>
        <p:spPr>
          <a:xfrm>
            <a:off x="2667000" y="2362200"/>
            <a:ext cx="3086100" cy="3343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pic>
        <p:nvPicPr>
          <p:cNvPr id="4" name="Content Placeholder 3" descr="table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9000"/>
          </a:blip>
          <a:stretch>
            <a:fillRect/>
          </a:stretch>
        </p:blipFill>
        <p:spPr>
          <a:xfrm>
            <a:off x="304800" y="3810000"/>
            <a:ext cx="3962400" cy="2695015"/>
          </a:xfrm>
        </p:spPr>
      </p:pic>
      <p:pic>
        <p:nvPicPr>
          <p:cNvPr id="5" name="Picture 4" descr="table 6.jpg"/>
          <p:cNvPicPr>
            <a:picLocks noChangeAspect="1"/>
          </p:cNvPicPr>
          <p:nvPr/>
        </p:nvPicPr>
        <p:blipFill>
          <a:blip r:embed="rId3" cstate="print">
            <a:lum bright="33000"/>
          </a:blip>
          <a:stretch>
            <a:fillRect/>
          </a:stretch>
        </p:blipFill>
        <p:spPr>
          <a:xfrm>
            <a:off x="5410200" y="457200"/>
            <a:ext cx="3295650" cy="2354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</a:t>
            </a:r>
            <a:br>
              <a:rPr lang="en-US" dirty="0" smtClean="0"/>
            </a:br>
            <a:r>
              <a:rPr lang="en-US" dirty="0" smtClean="0"/>
              <a:t>la mesa</a:t>
            </a:r>
            <a:endParaRPr lang="en-US" dirty="0"/>
          </a:p>
        </p:txBody>
      </p:sp>
      <p:pic>
        <p:nvPicPr>
          <p:cNvPr id="4" name="Content Placeholder 3" descr="table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9000"/>
          </a:blip>
          <a:stretch>
            <a:fillRect/>
          </a:stretch>
        </p:blipFill>
        <p:spPr>
          <a:xfrm>
            <a:off x="304800" y="3810000"/>
            <a:ext cx="3962400" cy="2695015"/>
          </a:xfrm>
        </p:spPr>
      </p:pic>
      <p:pic>
        <p:nvPicPr>
          <p:cNvPr id="5" name="Picture 4" descr="table 6.jpg"/>
          <p:cNvPicPr>
            <a:picLocks noChangeAspect="1"/>
          </p:cNvPicPr>
          <p:nvPr/>
        </p:nvPicPr>
        <p:blipFill>
          <a:blip r:embed="rId3" cstate="print">
            <a:lum bright="33000"/>
          </a:blip>
          <a:stretch>
            <a:fillRect/>
          </a:stretch>
        </p:blipFill>
        <p:spPr>
          <a:xfrm>
            <a:off x="5410200" y="457200"/>
            <a:ext cx="3295650" cy="2354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Kitchen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cocina</a:t>
            </a:r>
            <a:endParaRPr lang="en-US" dirty="0"/>
          </a:p>
        </p:txBody>
      </p:sp>
      <p:pic>
        <p:nvPicPr>
          <p:cNvPr id="6" name="Content Placeholder 5" descr="kitchen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2000"/>
          </a:blip>
          <a:stretch>
            <a:fillRect/>
          </a:stretch>
        </p:blipFill>
        <p:spPr>
          <a:xfrm>
            <a:off x="1413255" y="1600200"/>
            <a:ext cx="631749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 the city</a:t>
            </a:r>
            <a:endParaRPr lang="en-US" dirty="0"/>
          </a:p>
        </p:txBody>
      </p:sp>
      <p:pic>
        <p:nvPicPr>
          <p:cNvPr id="4" name="Content Placeholder 3" descr="city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8000"/>
          </a:blip>
          <a:stretch>
            <a:fillRect/>
          </a:stretch>
        </p:blipFill>
        <p:spPr>
          <a:xfrm>
            <a:off x="609600" y="3733800"/>
            <a:ext cx="3913476" cy="2622227"/>
          </a:xfrm>
        </p:spPr>
      </p:pic>
      <p:pic>
        <p:nvPicPr>
          <p:cNvPr id="5" name="Picture 4" descr="city 2.jpg"/>
          <p:cNvPicPr>
            <a:picLocks noChangeAspect="1"/>
          </p:cNvPicPr>
          <p:nvPr/>
        </p:nvPicPr>
        <p:blipFill>
          <a:blip r:embed="rId3" cstate="print">
            <a:lum bright="27000"/>
          </a:blip>
          <a:stretch>
            <a:fillRect/>
          </a:stretch>
        </p:blipFill>
        <p:spPr>
          <a:xfrm>
            <a:off x="4953000" y="1295400"/>
            <a:ext cx="371475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the city</a:t>
            </a:r>
            <a:br>
              <a:rPr lang="en-US" dirty="0" smtClean="0"/>
            </a:br>
            <a:r>
              <a:rPr lang="en-US" dirty="0" smtClean="0"/>
              <a:t> en </a:t>
            </a:r>
            <a:r>
              <a:rPr lang="en-US" smtClean="0"/>
              <a:t>la ciudad</a:t>
            </a:r>
            <a:endParaRPr lang="en-US" dirty="0"/>
          </a:p>
        </p:txBody>
      </p:sp>
      <p:pic>
        <p:nvPicPr>
          <p:cNvPr id="4" name="Content Placeholder 3" descr="city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8000"/>
          </a:blip>
          <a:stretch>
            <a:fillRect/>
          </a:stretch>
        </p:blipFill>
        <p:spPr>
          <a:xfrm>
            <a:off x="609600" y="3733800"/>
            <a:ext cx="3913476" cy="2622227"/>
          </a:xfrm>
        </p:spPr>
      </p:pic>
      <p:pic>
        <p:nvPicPr>
          <p:cNvPr id="5" name="Picture 4" descr="city 2.jpg"/>
          <p:cNvPicPr>
            <a:picLocks noChangeAspect="1"/>
          </p:cNvPicPr>
          <p:nvPr/>
        </p:nvPicPr>
        <p:blipFill>
          <a:blip r:embed="rId3" cstate="print">
            <a:lum bright="27000"/>
          </a:blip>
          <a:stretch>
            <a:fillRect/>
          </a:stretch>
        </p:blipFill>
        <p:spPr>
          <a:xfrm>
            <a:off x="4953000" y="1295400"/>
            <a:ext cx="371475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town / village</a:t>
            </a:r>
            <a:endParaRPr lang="en-US" dirty="0"/>
          </a:p>
        </p:txBody>
      </p:sp>
      <p:pic>
        <p:nvPicPr>
          <p:cNvPr id="4" name="Content Placeholder 3" descr="village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8000"/>
          </a:blip>
          <a:stretch>
            <a:fillRect/>
          </a:stretch>
        </p:blipFill>
        <p:spPr>
          <a:xfrm>
            <a:off x="381000" y="4343400"/>
            <a:ext cx="4623219" cy="2000250"/>
          </a:xfrm>
        </p:spPr>
      </p:pic>
      <p:pic>
        <p:nvPicPr>
          <p:cNvPr id="5" name="Picture 4" descr="village.jpg"/>
          <p:cNvPicPr>
            <a:picLocks noChangeAspect="1"/>
          </p:cNvPicPr>
          <p:nvPr/>
        </p:nvPicPr>
        <p:blipFill>
          <a:blip r:embed="rId3" cstate="print">
            <a:lum bright="21000"/>
          </a:blip>
          <a:stretch>
            <a:fillRect/>
          </a:stretch>
        </p:blipFill>
        <p:spPr>
          <a:xfrm>
            <a:off x="4800600" y="1600200"/>
            <a:ext cx="3686175" cy="2452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town / village</a:t>
            </a:r>
            <a:br>
              <a:rPr lang="en-US" dirty="0" smtClean="0"/>
            </a:br>
            <a:r>
              <a:rPr lang="en-US" dirty="0" err="1" smtClean="0"/>
              <a:t>en</a:t>
            </a:r>
            <a:r>
              <a:rPr lang="en-US" dirty="0" smtClean="0"/>
              <a:t> el pueblo</a:t>
            </a:r>
            <a:endParaRPr lang="en-US" dirty="0"/>
          </a:p>
        </p:txBody>
      </p:sp>
      <p:pic>
        <p:nvPicPr>
          <p:cNvPr id="4" name="Content Placeholder 3" descr="village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8000"/>
          </a:blip>
          <a:stretch>
            <a:fillRect/>
          </a:stretch>
        </p:blipFill>
        <p:spPr>
          <a:xfrm>
            <a:off x="381000" y="4343400"/>
            <a:ext cx="4623219" cy="2000250"/>
          </a:xfrm>
        </p:spPr>
      </p:pic>
      <p:pic>
        <p:nvPicPr>
          <p:cNvPr id="5" name="Picture 4" descr="village.jpg"/>
          <p:cNvPicPr>
            <a:picLocks noChangeAspect="1"/>
          </p:cNvPicPr>
          <p:nvPr/>
        </p:nvPicPr>
        <p:blipFill>
          <a:blip r:embed="rId3" cstate="print">
            <a:lum bright="21000"/>
          </a:blip>
          <a:stretch>
            <a:fillRect/>
          </a:stretch>
        </p:blipFill>
        <p:spPr>
          <a:xfrm>
            <a:off x="4800600" y="1600200"/>
            <a:ext cx="3686175" cy="2452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suburbs/outskirts</a:t>
            </a:r>
            <a:endParaRPr lang="en-US" dirty="0"/>
          </a:p>
        </p:txBody>
      </p:sp>
      <p:pic>
        <p:nvPicPr>
          <p:cNvPr id="4" name="Content Placeholder 3" descr="suburbs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381000" y="3730430"/>
            <a:ext cx="4267200" cy="2803720"/>
          </a:xfrm>
        </p:spPr>
      </p:pic>
      <p:pic>
        <p:nvPicPr>
          <p:cNvPr id="6" name="Picture 5" descr="suburbs.jpg"/>
          <p:cNvPicPr>
            <a:picLocks noChangeAspect="1"/>
          </p:cNvPicPr>
          <p:nvPr/>
        </p:nvPicPr>
        <p:blipFill>
          <a:blip r:embed="rId3" cstate="print">
            <a:lum bright="17000"/>
          </a:blip>
          <a:stretch>
            <a:fillRect/>
          </a:stretch>
        </p:blipFill>
        <p:spPr>
          <a:xfrm>
            <a:off x="5257800" y="1371600"/>
            <a:ext cx="3248025" cy="2566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suburbs/outskirts</a:t>
            </a:r>
            <a:br>
              <a:rPr lang="en-US" dirty="0" smtClean="0"/>
            </a:br>
            <a:r>
              <a:rPr lang="en-US" dirty="0" smtClean="0"/>
              <a:t>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afueras</a:t>
            </a:r>
            <a:endParaRPr lang="en-US" dirty="0"/>
          </a:p>
        </p:txBody>
      </p:sp>
      <p:pic>
        <p:nvPicPr>
          <p:cNvPr id="4" name="Content Placeholder 3" descr="suburbs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381000" y="3730430"/>
            <a:ext cx="4267200" cy="2803720"/>
          </a:xfrm>
        </p:spPr>
      </p:pic>
      <p:pic>
        <p:nvPicPr>
          <p:cNvPr id="6" name="Picture 5" descr="suburbs.jpg"/>
          <p:cNvPicPr>
            <a:picLocks noChangeAspect="1"/>
          </p:cNvPicPr>
          <p:nvPr/>
        </p:nvPicPr>
        <p:blipFill>
          <a:blip r:embed="rId3" cstate="print">
            <a:lum bright="17000"/>
          </a:blip>
          <a:stretch>
            <a:fillRect/>
          </a:stretch>
        </p:blipFill>
        <p:spPr>
          <a:xfrm>
            <a:off x="5257800" y="1371600"/>
            <a:ext cx="3248025" cy="2566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country</a:t>
            </a:r>
            <a:endParaRPr lang="en-US" dirty="0"/>
          </a:p>
        </p:txBody>
      </p:sp>
      <p:pic>
        <p:nvPicPr>
          <p:cNvPr id="4" name="Content Placeholder 3" descr="countryside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31000"/>
          </a:blip>
          <a:stretch>
            <a:fillRect/>
          </a:stretch>
        </p:blipFill>
        <p:spPr>
          <a:xfrm>
            <a:off x="152400" y="4114800"/>
            <a:ext cx="3667125" cy="2462595"/>
          </a:xfrm>
        </p:spPr>
      </p:pic>
      <p:pic>
        <p:nvPicPr>
          <p:cNvPr id="5" name="Picture 4" descr="countryside 2.jpg"/>
          <p:cNvPicPr>
            <a:picLocks noChangeAspect="1"/>
          </p:cNvPicPr>
          <p:nvPr/>
        </p:nvPicPr>
        <p:blipFill>
          <a:blip r:embed="rId3" cstate="print">
            <a:lum bright="24000"/>
          </a:blip>
          <a:stretch>
            <a:fillRect/>
          </a:stretch>
        </p:blipFill>
        <p:spPr>
          <a:xfrm>
            <a:off x="4572000" y="1371599"/>
            <a:ext cx="3914775" cy="29323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country</a:t>
            </a:r>
            <a:br>
              <a:rPr lang="en-US" dirty="0" smtClean="0"/>
            </a:br>
            <a:r>
              <a:rPr lang="en-US" dirty="0" smtClean="0"/>
              <a:t>en el campo</a:t>
            </a:r>
            <a:endParaRPr lang="en-US" dirty="0"/>
          </a:p>
        </p:txBody>
      </p:sp>
      <p:pic>
        <p:nvPicPr>
          <p:cNvPr id="4" name="Content Placeholder 3" descr="countryside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31000"/>
          </a:blip>
          <a:stretch>
            <a:fillRect/>
          </a:stretch>
        </p:blipFill>
        <p:spPr>
          <a:xfrm>
            <a:off x="152400" y="4114800"/>
            <a:ext cx="3667125" cy="2462595"/>
          </a:xfrm>
        </p:spPr>
      </p:pic>
      <p:pic>
        <p:nvPicPr>
          <p:cNvPr id="5" name="Picture 4" descr="countryside 2.jpg"/>
          <p:cNvPicPr>
            <a:picLocks noChangeAspect="1"/>
          </p:cNvPicPr>
          <p:nvPr/>
        </p:nvPicPr>
        <p:blipFill>
          <a:blip r:embed="rId3" cstate="print">
            <a:lum bright="24000"/>
          </a:blip>
          <a:stretch>
            <a:fillRect/>
          </a:stretch>
        </p:blipFill>
        <p:spPr>
          <a:xfrm>
            <a:off x="4572000" y="1371599"/>
            <a:ext cx="3914775" cy="29323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bathroom</a:t>
            </a:r>
            <a:endParaRPr lang="en-US" dirty="0"/>
          </a:p>
        </p:txBody>
      </p:sp>
      <p:pic>
        <p:nvPicPr>
          <p:cNvPr id="4" name="Content Placeholder 3" descr="bathroom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7000"/>
          </a:blip>
          <a:stretch>
            <a:fillRect/>
          </a:stretch>
        </p:blipFill>
        <p:spPr>
          <a:xfrm>
            <a:off x="2133600" y="2362200"/>
            <a:ext cx="4452130" cy="29519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Bathroom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baño</a:t>
            </a:r>
            <a:endParaRPr lang="en-US" dirty="0"/>
          </a:p>
        </p:txBody>
      </p:sp>
      <p:pic>
        <p:nvPicPr>
          <p:cNvPr id="4" name="Content Placeholder 3" descr="bathroom 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7000"/>
          </a:blip>
          <a:stretch>
            <a:fillRect/>
          </a:stretch>
        </p:blipFill>
        <p:spPr>
          <a:xfrm>
            <a:off x="2133600" y="2362200"/>
            <a:ext cx="4452130" cy="29519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room</a:t>
            </a:r>
            <a:endParaRPr lang="en-US" dirty="0"/>
          </a:p>
        </p:txBody>
      </p:sp>
      <p:pic>
        <p:nvPicPr>
          <p:cNvPr id="4" name="Content Placeholder 3" descr="living room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8000"/>
          </a:blip>
          <a:stretch>
            <a:fillRect/>
          </a:stretch>
        </p:blipFill>
        <p:spPr>
          <a:xfrm>
            <a:off x="2057400" y="2286000"/>
            <a:ext cx="466725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room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sala</a:t>
            </a:r>
            <a:endParaRPr lang="en-US" dirty="0"/>
          </a:p>
        </p:txBody>
      </p:sp>
      <p:pic>
        <p:nvPicPr>
          <p:cNvPr id="4" name="Content Placeholder 3" descr="living room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8000"/>
          </a:blip>
          <a:stretch>
            <a:fillRect/>
          </a:stretch>
        </p:blipFill>
        <p:spPr>
          <a:xfrm>
            <a:off x="2057400" y="2286000"/>
            <a:ext cx="466725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</a:t>
            </a:r>
            <a:endParaRPr lang="en-US" dirty="0"/>
          </a:p>
        </p:txBody>
      </p:sp>
      <p:pic>
        <p:nvPicPr>
          <p:cNvPr id="4" name="Content Placeholder 3" descr="window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3000"/>
          </a:blip>
          <a:stretch>
            <a:fillRect/>
          </a:stretch>
        </p:blipFill>
        <p:spPr>
          <a:xfrm>
            <a:off x="2286000" y="2438400"/>
            <a:ext cx="4054759" cy="30519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Window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ventana</a:t>
            </a:r>
            <a:endParaRPr lang="en-US" dirty="0"/>
          </a:p>
        </p:txBody>
      </p:sp>
      <p:pic>
        <p:nvPicPr>
          <p:cNvPr id="4" name="Content Placeholder 3" descr="window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3000"/>
          </a:blip>
          <a:stretch>
            <a:fillRect/>
          </a:stretch>
        </p:blipFill>
        <p:spPr>
          <a:xfrm>
            <a:off x="2286000" y="2438400"/>
            <a:ext cx="4054759" cy="30519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64</Words>
  <Application>Microsoft Office PowerPoint</Application>
  <PresentationFormat>On-screen Show (4:3)</PresentationFormat>
  <Paragraphs>39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¡Exprésate! UNO Chapter 5-2</vt:lpstr>
      <vt:lpstr>Kitchen</vt:lpstr>
      <vt:lpstr>Kitchen la cocina</vt:lpstr>
      <vt:lpstr>bathroom</vt:lpstr>
      <vt:lpstr>Bathroom el baño</vt:lpstr>
      <vt:lpstr>Living room</vt:lpstr>
      <vt:lpstr>Living room la sala</vt:lpstr>
      <vt:lpstr>window</vt:lpstr>
      <vt:lpstr>Window la ventana</vt:lpstr>
      <vt:lpstr>sofa</vt:lpstr>
      <vt:lpstr>Sofa el sofá</vt:lpstr>
      <vt:lpstr>garage</vt:lpstr>
      <vt:lpstr>Garage el garaje</vt:lpstr>
      <vt:lpstr>plants</vt:lpstr>
      <vt:lpstr>Plants las plantas</vt:lpstr>
      <vt:lpstr>door</vt:lpstr>
      <vt:lpstr>Door la puerta</vt:lpstr>
      <vt:lpstr>bedroom</vt:lpstr>
      <vt:lpstr>Bedroom la habitación</vt:lpstr>
      <vt:lpstr>Desk </vt:lpstr>
      <vt:lpstr>Desk  el escritorio  </vt:lpstr>
      <vt:lpstr>bed</vt:lpstr>
      <vt:lpstr>Bed la cama</vt:lpstr>
      <vt:lpstr>Dining room</vt:lpstr>
      <vt:lpstr>Dining room el comedor</vt:lpstr>
      <vt:lpstr>chair</vt:lpstr>
      <vt:lpstr>Chair la silla</vt:lpstr>
      <vt:lpstr>table</vt:lpstr>
      <vt:lpstr>Table la mesa</vt:lpstr>
      <vt:lpstr>In the city</vt:lpstr>
      <vt:lpstr>In the city  en la ciudad</vt:lpstr>
      <vt:lpstr>In town / village</vt:lpstr>
      <vt:lpstr>In town / village en el pueblo</vt:lpstr>
      <vt:lpstr>In the suburbs/outskirts</vt:lpstr>
      <vt:lpstr>In the suburbs/outskirts en las afueras</vt:lpstr>
      <vt:lpstr>In the country</vt:lpstr>
      <vt:lpstr>In the country en el campo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5-2</dc:title>
  <dc:creator>aford</dc:creator>
  <cp:lastModifiedBy>Amanda Ford</cp:lastModifiedBy>
  <cp:revision>27</cp:revision>
  <cp:lastPrinted>2015-05-20T14:25:55Z</cp:lastPrinted>
  <dcterms:created xsi:type="dcterms:W3CDTF">2012-02-07T15:55:23Z</dcterms:created>
  <dcterms:modified xsi:type="dcterms:W3CDTF">2016-02-18T14:18:36Z</dcterms:modified>
</cp:coreProperties>
</file>