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A3F47B-467C-4DA0-A927-0B3082EAF0DE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78861D-3E88-4F98-AEE2-33921818E9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5-2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2 page 174</a:t>
            </a:r>
          </a:p>
          <a:p>
            <a:r>
              <a:rPr lang="en-US" dirty="0" smtClean="0"/>
              <a:t>Estar With Prepositions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ESTAR: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estáis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Estar is used with some prepositions to say where someone or something is in relation to someone or something else.  </a:t>
            </a:r>
          </a:p>
          <a:p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Some prepositions are made up of more than one word.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l </a:t>
            </a:r>
            <a:r>
              <a:rPr lang="en-US" dirty="0" err="1" smtClean="0"/>
              <a:t>lado</a:t>
            </a:r>
            <a:r>
              <a:rPr lang="en-US" dirty="0" smtClean="0"/>
              <a:t> de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erca</a:t>
            </a:r>
            <a:r>
              <a:rPr lang="en-US" dirty="0" smtClean="0"/>
              <a:t> de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ebajo</a:t>
            </a:r>
            <a:r>
              <a:rPr lang="en-US" dirty="0" smtClean="0"/>
              <a:t> de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elante</a:t>
            </a:r>
            <a:r>
              <a:rPr lang="en-US" dirty="0" smtClean="0"/>
              <a:t> de, </a:t>
            </a:r>
            <a:r>
              <a:rPr lang="en-US" dirty="0" err="1" smtClean="0"/>
              <a:t>enfrente</a:t>
            </a:r>
            <a:r>
              <a:rPr lang="en-US" dirty="0" smtClean="0"/>
              <a:t> de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etrás</a:t>
            </a:r>
            <a:r>
              <a:rPr lang="en-US" dirty="0" smtClean="0"/>
              <a:t> de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ncima</a:t>
            </a:r>
            <a:r>
              <a:rPr lang="en-US" dirty="0" smtClean="0"/>
              <a:t> de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ejos</a:t>
            </a:r>
            <a:r>
              <a:rPr lang="en-US" dirty="0" smtClean="0"/>
              <a:t> de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acia</a:t>
            </a:r>
            <a:endParaRPr lang="en-US" dirty="0" smtClean="0"/>
          </a:p>
          <a:p>
            <a:r>
              <a:rPr lang="en-US" dirty="0" smtClean="0"/>
              <a:t>entre</a:t>
            </a:r>
          </a:p>
          <a:p>
            <a:r>
              <a:rPr lang="en-US" dirty="0"/>
              <a:t>a la </a:t>
            </a:r>
            <a:r>
              <a:rPr lang="en-US" dirty="0" err="1" smtClean="0"/>
              <a:t>izquierda</a:t>
            </a:r>
            <a:r>
              <a:rPr lang="en-US" dirty="0" smtClean="0"/>
              <a:t> de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/>
              <a:t>la </a:t>
            </a:r>
            <a:r>
              <a:rPr lang="en-US" dirty="0" err="1" smtClean="0"/>
              <a:t>derecha</a:t>
            </a:r>
            <a:r>
              <a:rPr lang="en-US" dirty="0" smtClean="0"/>
              <a:t> </a:t>
            </a:r>
            <a:r>
              <a:rPr lang="en-US" dirty="0" smtClean="0"/>
              <a:t>de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 to</a:t>
            </a:r>
          </a:p>
          <a:p>
            <a:r>
              <a:rPr lang="en-US" dirty="0" smtClean="0"/>
              <a:t>Close to, near</a:t>
            </a:r>
          </a:p>
          <a:p>
            <a:r>
              <a:rPr lang="en-US" dirty="0" smtClean="0"/>
              <a:t>Underneath</a:t>
            </a:r>
          </a:p>
          <a:p>
            <a:r>
              <a:rPr lang="en-US" dirty="0" smtClean="0"/>
              <a:t>In front of</a:t>
            </a:r>
          </a:p>
          <a:p>
            <a:r>
              <a:rPr lang="en-US" dirty="0" smtClean="0"/>
              <a:t>Behind</a:t>
            </a:r>
          </a:p>
          <a:p>
            <a:r>
              <a:rPr lang="en-US" dirty="0" smtClean="0"/>
              <a:t>On top of, above</a:t>
            </a:r>
          </a:p>
          <a:p>
            <a:r>
              <a:rPr lang="en-US" dirty="0" smtClean="0"/>
              <a:t>Far from</a:t>
            </a:r>
          </a:p>
          <a:p>
            <a:r>
              <a:rPr lang="en-US" dirty="0" smtClean="0"/>
              <a:t>Towards</a:t>
            </a:r>
          </a:p>
          <a:p>
            <a:r>
              <a:rPr lang="en-US" dirty="0" smtClean="0"/>
              <a:t>Between</a:t>
            </a:r>
          </a:p>
          <a:p>
            <a:r>
              <a:rPr lang="en-US" dirty="0" smtClean="0"/>
              <a:t>To the left of</a:t>
            </a:r>
          </a:p>
          <a:p>
            <a:r>
              <a:rPr lang="en-US" dirty="0" smtClean="0"/>
              <a:t>To the right 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err="1" smtClean="0"/>
              <a:t>apartamento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lejos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casa.</a:t>
            </a:r>
          </a:p>
          <a:p>
            <a:r>
              <a:rPr lang="en-US" dirty="0" smtClean="0"/>
              <a:t>My </a:t>
            </a:r>
            <a:r>
              <a:rPr lang="en-US" dirty="0" smtClean="0"/>
              <a:t>apartment </a:t>
            </a:r>
            <a:r>
              <a:rPr lang="en-US" b="1" u="sng" dirty="0" smtClean="0"/>
              <a:t>is far from </a:t>
            </a:r>
            <a:r>
              <a:rPr lang="en-US" dirty="0" smtClean="0"/>
              <a:t>your house.</a:t>
            </a:r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sofá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al </a:t>
            </a:r>
            <a:r>
              <a:rPr lang="en-US" dirty="0" err="1" smtClean="0"/>
              <a:t>lado</a:t>
            </a:r>
            <a:r>
              <a:rPr lang="en-US" dirty="0" smtClean="0"/>
              <a:t> de la </a:t>
            </a:r>
            <a:r>
              <a:rPr lang="en-US" dirty="0" err="1" smtClean="0"/>
              <a:t>ventana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sofa </a:t>
            </a:r>
            <a:r>
              <a:rPr lang="en-US" b="1" u="sng" dirty="0" smtClean="0"/>
              <a:t>is next to </a:t>
            </a:r>
            <a:r>
              <a:rPr lang="en-US" dirty="0" smtClean="0"/>
              <a:t>the window.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living room is in front of the garage.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enfrente</a:t>
            </a:r>
            <a:r>
              <a:rPr lang="en-US" dirty="0" smtClean="0"/>
              <a:t> / </a:t>
            </a:r>
            <a:r>
              <a:rPr lang="en-US" dirty="0" err="1" smtClean="0"/>
              <a:t>delante</a:t>
            </a:r>
            <a:r>
              <a:rPr lang="en-US" dirty="0" smtClean="0"/>
              <a:t> del </a:t>
            </a:r>
            <a:r>
              <a:rPr lang="en-US" dirty="0" err="1" smtClean="0"/>
              <a:t>garaje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chair is under the table.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silla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debajo</a:t>
            </a:r>
            <a:r>
              <a:rPr lang="en-US" dirty="0" smtClean="0"/>
              <a:t> de  la mesa.</a:t>
            </a:r>
          </a:p>
          <a:p>
            <a:endParaRPr lang="en-US" dirty="0"/>
          </a:p>
          <a:p>
            <a:r>
              <a:rPr lang="en-US" dirty="0" smtClean="0"/>
              <a:t>The plants are near the door.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plantas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de la </a:t>
            </a:r>
            <a:r>
              <a:rPr lang="en-US" dirty="0" err="1" smtClean="0"/>
              <a:t>puerta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1976</TotalTime>
  <Words>211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Franklin Gothic Book</vt:lpstr>
      <vt:lpstr>Perpetua</vt:lpstr>
      <vt:lpstr>Verdana</vt:lpstr>
      <vt:lpstr>Wingdings 2</vt:lpstr>
      <vt:lpstr>Aspect</vt:lpstr>
      <vt:lpstr>¡Exprésate! UNO Chapter 5-2</vt:lpstr>
      <vt:lpstr>ESTAR: to be</vt:lpstr>
      <vt:lpstr>Punto #2</vt:lpstr>
      <vt:lpstr>PREPOSITIONS</vt:lpstr>
      <vt:lpstr>Examples</vt:lpstr>
      <vt:lpstr>Practice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5-2</dc:title>
  <dc:creator>aford</dc:creator>
  <cp:lastModifiedBy>Amanda Ford</cp:lastModifiedBy>
  <cp:revision>21</cp:revision>
  <dcterms:created xsi:type="dcterms:W3CDTF">2012-04-02T16:23:11Z</dcterms:created>
  <dcterms:modified xsi:type="dcterms:W3CDTF">2014-09-22T16:59:38Z</dcterms:modified>
</cp:coreProperties>
</file>