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2C53-9E40-4CF5-8484-B9C93849D17D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BF1-362E-47A9-A383-983CA1848D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2C53-9E40-4CF5-8484-B9C93849D17D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BF1-362E-47A9-A383-983CA1848D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2C53-9E40-4CF5-8484-B9C93849D17D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BF1-362E-47A9-A383-983CA1848D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2C53-9E40-4CF5-8484-B9C93849D17D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BF1-362E-47A9-A383-983CA1848D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2C53-9E40-4CF5-8484-B9C93849D17D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BF1-362E-47A9-A383-983CA1848D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2C53-9E40-4CF5-8484-B9C93849D17D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BF1-362E-47A9-A383-983CA1848D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2C53-9E40-4CF5-8484-B9C93849D17D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BF1-362E-47A9-A383-983CA1848D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2C53-9E40-4CF5-8484-B9C93849D17D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BF1-362E-47A9-A383-983CA1848D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2C53-9E40-4CF5-8484-B9C93849D17D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BF1-362E-47A9-A383-983CA1848D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2C53-9E40-4CF5-8484-B9C93849D17D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BF1-362E-47A9-A383-983CA1848D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92C53-9E40-4CF5-8484-B9C93849D17D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DBF1-362E-47A9-A383-983CA1848D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92C53-9E40-4CF5-8484-B9C93849D17D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2DBF1-362E-47A9-A383-983CA1848DA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¡Exprésate! UNO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Estar + Prepositions</a:t>
            </a:r>
          </a:p>
          <a:p>
            <a:r>
              <a:rPr lang="en-US" dirty="0" smtClean="0"/>
              <a:t>PRACTICE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CLASS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1.  El </a:t>
            </a:r>
            <a:r>
              <a:rPr lang="en-US" dirty="0" err="1" smtClean="0"/>
              <a:t>baño</a:t>
            </a:r>
            <a:r>
              <a:rPr lang="en-US" dirty="0" smtClean="0"/>
              <a:t> _______________</a:t>
            </a:r>
            <a:r>
              <a:rPr lang="en-US" dirty="0"/>
              <a:t> </a:t>
            </a:r>
            <a:r>
              <a:rPr lang="en-US" dirty="0" smtClean="0"/>
              <a:t>_______________ la </a:t>
            </a:r>
            <a:r>
              <a:rPr lang="en-US" dirty="0" err="1" smtClean="0"/>
              <a:t>cocina</a:t>
            </a:r>
            <a:r>
              <a:rPr lang="en-US" dirty="0" smtClean="0"/>
              <a:t>. (far from)</a:t>
            </a:r>
          </a:p>
          <a:p>
            <a:pPr>
              <a:buNone/>
            </a:pPr>
            <a:endParaRPr lang="en-US" dirty="0"/>
          </a:p>
          <a:p>
            <a:pPr marL="514350" indent="-514350">
              <a:buAutoNum type="arabicPeriod" startAt="2"/>
            </a:pPr>
            <a:r>
              <a:rPr lang="en-US" dirty="0" smtClean="0"/>
              <a:t>El </a:t>
            </a:r>
            <a:r>
              <a:rPr lang="en-US" dirty="0" err="1" smtClean="0"/>
              <a:t>comedor</a:t>
            </a:r>
            <a:r>
              <a:rPr lang="en-US" dirty="0" smtClean="0"/>
              <a:t> _______________ _______________ el </a:t>
            </a:r>
            <a:r>
              <a:rPr lang="en-US" dirty="0" err="1" smtClean="0"/>
              <a:t>garaje</a:t>
            </a:r>
            <a:r>
              <a:rPr lang="en-US" dirty="0" smtClean="0"/>
              <a:t>. (next to)</a:t>
            </a:r>
          </a:p>
          <a:p>
            <a:pPr marL="514350" indent="-514350">
              <a:buAutoNum type="arabicPeriod" startAt="2"/>
            </a:pPr>
            <a:endParaRPr lang="en-US" dirty="0"/>
          </a:p>
          <a:p>
            <a:pPr marL="514350" indent="-514350">
              <a:buAutoNum type="arabicPeriod" startAt="2"/>
            </a:pPr>
            <a:r>
              <a:rPr lang="en-US" dirty="0" smtClean="0"/>
              <a:t>Las </a:t>
            </a:r>
            <a:r>
              <a:rPr lang="en-US" dirty="0" err="1" smtClean="0"/>
              <a:t>plantas</a:t>
            </a:r>
            <a:r>
              <a:rPr lang="en-US" dirty="0" smtClean="0"/>
              <a:t> _______________</a:t>
            </a:r>
            <a:r>
              <a:rPr lang="en-US" dirty="0"/>
              <a:t> </a:t>
            </a:r>
            <a:r>
              <a:rPr lang="en-US" dirty="0" smtClean="0"/>
              <a:t>_______________ la </a:t>
            </a:r>
            <a:r>
              <a:rPr lang="en-US" dirty="0" err="1" smtClean="0"/>
              <a:t>ventana</a:t>
            </a:r>
            <a:r>
              <a:rPr lang="en-US" dirty="0" smtClean="0"/>
              <a:t> (on top of)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INDIVIDUAL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El </a:t>
            </a:r>
            <a:r>
              <a:rPr lang="en-US" dirty="0" err="1" smtClean="0"/>
              <a:t>sofá</a:t>
            </a:r>
            <a:r>
              <a:rPr lang="en-US" dirty="0" smtClean="0"/>
              <a:t> _______________</a:t>
            </a:r>
            <a:r>
              <a:rPr lang="en-US" dirty="0"/>
              <a:t> </a:t>
            </a:r>
            <a:r>
              <a:rPr lang="en-US" dirty="0" smtClean="0"/>
              <a:t>_______________ la </a:t>
            </a:r>
            <a:r>
              <a:rPr lang="en-US" dirty="0" err="1" smtClean="0"/>
              <a:t>ventana</a:t>
            </a:r>
            <a:r>
              <a:rPr lang="en-US" dirty="0" smtClean="0"/>
              <a:t>. (underneath)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Las </a:t>
            </a:r>
            <a:r>
              <a:rPr lang="en-US" dirty="0" err="1" smtClean="0"/>
              <a:t>sillas</a:t>
            </a:r>
            <a:r>
              <a:rPr lang="en-US" dirty="0" smtClean="0"/>
              <a:t> _______________</a:t>
            </a:r>
            <a:r>
              <a:rPr lang="en-US" dirty="0"/>
              <a:t> </a:t>
            </a:r>
            <a:r>
              <a:rPr lang="en-US" dirty="0" smtClean="0"/>
              <a:t>_______________ la mesa. (in front of)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Las </a:t>
            </a:r>
            <a:r>
              <a:rPr lang="en-US" dirty="0" err="1" smtClean="0"/>
              <a:t>cama</a:t>
            </a:r>
            <a:r>
              <a:rPr lang="en-US" dirty="0" smtClean="0"/>
              <a:t> </a:t>
            </a:r>
            <a:r>
              <a:rPr lang="en-US" smtClean="0"/>
              <a:t>_______________</a:t>
            </a:r>
            <a:r>
              <a:rPr lang="en-US"/>
              <a:t> </a:t>
            </a:r>
            <a:r>
              <a:rPr lang="en-US" smtClean="0"/>
              <a:t>_______________. </a:t>
            </a:r>
            <a:r>
              <a:rPr lang="en-US" dirty="0" smtClean="0"/>
              <a:t>el </a:t>
            </a:r>
            <a:r>
              <a:rPr lang="en-US" dirty="0" err="1" smtClean="0"/>
              <a:t>escritorio</a:t>
            </a:r>
            <a:r>
              <a:rPr lang="en-US" dirty="0" smtClean="0"/>
              <a:t> (next to)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79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¡Exprésate! UNO</vt:lpstr>
      <vt:lpstr>CLASS PRACTICE</vt:lpstr>
      <vt:lpstr>INDIVIDUAL PRACTICE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¡Exprésate! UNO</dc:title>
  <dc:creator>aford</dc:creator>
  <cp:lastModifiedBy>Amanda Ford</cp:lastModifiedBy>
  <cp:revision>4</cp:revision>
  <dcterms:created xsi:type="dcterms:W3CDTF">2012-04-11T13:22:45Z</dcterms:created>
  <dcterms:modified xsi:type="dcterms:W3CDTF">2014-09-29T13:20:01Z</dcterms:modified>
</cp:coreProperties>
</file>