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6" r:id="rId6"/>
    <p:sldId id="267" r:id="rId7"/>
    <p:sldId id="263" r:id="rId8"/>
    <p:sldId id="265" r:id="rId9"/>
    <p:sldId id="264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36C068D-CB15-4FE5-981B-DE7CA6A1EE7E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F748839D-BB1A-406A-9116-B7857C91A56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¡Exprésate! UNO</a:t>
            </a:r>
            <a:br>
              <a:rPr lang="en-US" dirty="0" smtClean="0"/>
            </a:br>
            <a:r>
              <a:rPr lang="en-US" dirty="0" smtClean="0"/>
              <a:t>Chapter 5-1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Stem-Changing Verbs</a:t>
            </a:r>
          </a:p>
          <a:p>
            <a:r>
              <a:rPr lang="en-US" dirty="0" smtClean="0"/>
              <a:t>o-</a:t>
            </a:r>
            <a:r>
              <a:rPr lang="en-US" dirty="0" err="1" smtClean="0"/>
              <a:t>ue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__________ (</a:t>
            </a:r>
            <a:r>
              <a:rPr lang="en-US" dirty="0" err="1" smtClean="0"/>
              <a:t>dormir</a:t>
            </a:r>
            <a:r>
              <a:rPr lang="en-US" dirty="0" smtClean="0"/>
              <a:t>)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 __________ (</a:t>
            </a:r>
            <a:r>
              <a:rPr lang="en-US" dirty="0" err="1" smtClean="0"/>
              <a:t>almorzar</a:t>
            </a:r>
            <a:r>
              <a:rPr lang="en-US" dirty="0" smtClean="0"/>
              <a:t>) la comida.</a:t>
            </a:r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_______________ (</a:t>
            </a:r>
            <a:r>
              <a:rPr lang="en-US" dirty="0" err="1" smtClean="0"/>
              <a:t>volver</a:t>
            </a:r>
            <a:r>
              <a:rPr lang="en-US" dirty="0" smtClean="0"/>
              <a:t>) a mi casa.</a:t>
            </a:r>
          </a:p>
          <a:p>
            <a:pPr>
              <a:buNone/>
            </a:pPr>
            <a:endParaRPr lang="en-US" dirty="0"/>
          </a:p>
          <a:p>
            <a:r>
              <a:rPr lang="en-US" dirty="0" smtClean="0"/>
              <a:t>____________________ (</a:t>
            </a:r>
            <a:r>
              <a:rPr lang="en-US" dirty="0" err="1" smtClean="0"/>
              <a:t>llover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Más</a:t>
            </a:r>
            <a:r>
              <a:rPr lang="en-US" dirty="0" smtClean="0"/>
              <a:t> </a:t>
            </a:r>
            <a:r>
              <a:rPr lang="en-US" dirty="0" err="1" smtClean="0"/>
              <a:t>Práctica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Ella _________________ (</a:t>
            </a:r>
            <a:r>
              <a:rPr lang="en-US" dirty="0" err="1" smtClean="0"/>
              <a:t>almorzar</a:t>
            </a:r>
            <a:r>
              <a:rPr lang="en-US" dirty="0" smtClean="0"/>
              <a:t>) a la </a:t>
            </a:r>
            <a:r>
              <a:rPr lang="en-US" dirty="0" err="1" smtClean="0"/>
              <a:t>una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Vosotros</a:t>
            </a:r>
            <a:r>
              <a:rPr lang="en-US" dirty="0" smtClean="0"/>
              <a:t> _________________ (</a:t>
            </a:r>
            <a:r>
              <a:rPr lang="en-US" dirty="0" err="1" smtClean="0"/>
              <a:t>dormir</a:t>
            </a:r>
            <a:r>
              <a:rPr lang="en-US" dirty="0" smtClean="0"/>
              <a:t>) </a:t>
            </a:r>
            <a:r>
              <a:rPr lang="en-US" dirty="0" err="1" smtClean="0"/>
              <a:t>tarde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Paco</a:t>
            </a:r>
            <a:r>
              <a:rPr lang="en-US" dirty="0" smtClean="0"/>
              <a:t> y </a:t>
            </a:r>
            <a:r>
              <a:rPr lang="en-US" dirty="0" err="1" smtClean="0"/>
              <a:t>yo</a:t>
            </a:r>
            <a:r>
              <a:rPr lang="en-US" dirty="0" smtClean="0"/>
              <a:t> ______________ (</a:t>
            </a:r>
            <a:r>
              <a:rPr lang="en-US" dirty="0" err="1" smtClean="0"/>
              <a:t>volver</a:t>
            </a:r>
            <a:r>
              <a:rPr lang="en-US" dirty="0" smtClean="0"/>
              <a:t>) a </a:t>
            </a:r>
            <a:r>
              <a:rPr lang="en-US" dirty="0" err="1" smtClean="0"/>
              <a:t>su</a:t>
            </a:r>
            <a:r>
              <a:rPr lang="en-US" dirty="0" smtClean="0"/>
              <a:t> casa.</a:t>
            </a:r>
          </a:p>
          <a:p>
            <a:endParaRPr lang="en-US" dirty="0"/>
          </a:p>
          <a:p>
            <a:r>
              <a:rPr lang="en-US" dirty="0" smtClean="0"/>
              <a:t>Mi </a:t>
            </a:r>
            <a:r>
              <a:rPr lang="en-US" dirty="0" err="1" smtClean="0"/>
              <a:t>familia</a:t>
            </a:r>
            <a:r>
              <a:rPr lang="en-US" dirty="0" smtClean="0"/>
              <a:t> ______________ (</a:t>
            </a:r>
            <a:r>
              <a:rPr lang="en-US" dirty="0" err="1" smtClean="0"/>
              <a:t>volver</a:t>
            </a:r>
            <a:r>
              <a:rPr lang="en-US" dirty="0" smtClean="0"/>
              <a:t>) al cine.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</a:t>
            </a:r>
            <a:r>
              <a:rPr lang="en-US" dirty="0" smtClean="0"/>
              <a:t>-</a:t>
            </a:r>
            <a:r>
              <a:rPr lang="en-US" dirty="0" err="1" smtClean="0"/>
              <a:t>ue</a:t>
            </a:r>
            <a:r>
              <a:rPr lang="en-US" dirty="0" smtClean="0"/>
              <a:t> stem-changing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Verbs with vowel variations in their stems</a:t>
            </a:r>
          </a:p>
          <a:p>
            <a:endParaRPr lang="en-US" dirty="0"/>
          </a:p>
          <a:p>
            <a:r>
              <a:rPr lang="en-US" dirty="0" smtClean="0"/>
              <a:t>“o” of the stem changes to “</a:t>
            </a:r>
            <a:r>
              <a:rPr lang="en-US" dirty="0" err="1" smtClean="0"/>
              <a:t>ue</a:t>
            </a:r>
            <a:r>
              <a:rPr lang="en-US" dirty="0" smtClean="0"/>
              <a:t>”</a:t>
            </a:r>
          </a:p>
          <a:p>
            <a:endParaRPr lang="en-US" dirty="0"/>
          </a:p>
          <a:p>
            <a:r>
              <a:rPr lang="en-US" dirty="0" smtClean="0"/>
              <a:t>All forms except </a:t>
            </a:r>
            <a:r>
              <a:rPr lang="en-US" dirty="0" err="1" smtClean="0"/>
              <a:t>nosotros</a:t>
            </a:r>
            <a:r>
              <a:rPr lang="en-US" dirty="0" smtClean="0"/>
              <a:t> and </a:t>
            </a:r>
            <a:r>
              <a:rPr lang="en-US" dirty="0" err="1" smtClean="0"/>
              <a:t>vosotros</a:t>
            </a:r>
            <a:r>
              <a:rPr lang="en-US" dirty="0" smtClean="0"/>
              <a:t> forms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Dormir</a:t>
            </a:r>
            <a:r>
              <a:rPr lang="en-US" dirty="0" smtClean="0"/>
              <a:t>: to sleep (o-</a:t>
            </a:r>
            <a:r>
              <a:rPr lang="en-US" dirty="0" err="1" smtClean="0"/>
              <a:t>ue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</a:t>
            </a:r>
            <a:r>
              <a:rPr lang="en-US" dirty="0" err="1" smtClean="0"/>
              <a:t>duermo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err="1" smtClean="0"/>
              <a:t>duermes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r>
              <a:rPr lang="en-US" dirty="0" smtClean="0"/>
              <a:t> </a:t>
            </a:r>
            <a:r>
              <a:rPr lang="en-US" dirty="0" err="1" smtClean="0"/>
              <a:t>duerme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r>
              <a:rPr lang="en-US" dirty="0" smtClean="0"/>
              <a:t> </a:t>
            </a:r>
            <a:r>
              <a:rPr lang="en-US" dirty="0" err="1" smtClean="0"/>
              <a:t>dormimos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Vosotoros</a:t>
            </a:r>
            <a:r>
              <a:rPr lang="en-US" dirty="0" smtClean="0"/>
              <a:t> </a:t>
            </a:r>
            <a:r>
              <a:rPr lang="en-US" dirty="0" err="1" smtClean="0"/>
              <a:t>dormís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r>
              <a:rPr lang="en-US" dirty="0" smtClean="0"/>
              <a:t> </a:t>
            </a:r>
            <a:r>
              <a:rPr lang="en-US" dirty="0" err="1" smtClean="0"/>
              <a:t>duermen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Almorzar</a:t>
            </a:r>
            <a:r>
              <a:rPr lang="en-US" dirty="0" smtClean="0"/>
              <a:t>: to have lunch</a:t>
            </a:r>
          </a:p>
          <a:p>
            <a:endParaRPr lang="en-US" dirty="0"/>
          </a:p>
          <a:p>
            <a:r>
              <a:rPr lang="en-US" dirty="0" err="1" smtClean="0"/>
              <a:t>Volver</a:t>
            </a:r>
            <a:r>
              <a:rPr lang="en-US" dirty="0" smtClean="0"/>
              <a:t>: to go back, to come back</a:t>
            </a:r>
          </a:p>
          <a:p>
            <a:endParaRPr lang="en-US" dirty="0"/>
          </a:p>
          <a:p>
            <a:r>
              <a:rPr lang="en-US" dirty="0" err="1" smtClean="0"/>
              <a:t>Contar</a:t>
            </a:r>
            <a:r>
              <a:rPr lang="en-US" dirty="0" smtClean="0"/>
              <a:t>: to count</a:t>
            </a:r>
          </a:p>
          <a:p>
            <a:endParaRPr lang="en-US" dirty="0" smtClean="0"/>
          </a:p>
          <a:p>
            <a:r>
              <a:rPr lang="en-US" dirty="0" err="1" smtClean="0"/>
              <a:t>Encontrar</a:t>
            </a:r>
            <a:r>
              <a:rPr lang="en-US" dirty="0" smtClean="0"/>
              <a:t>: to find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Jugar</a:t>
            </a:r>
            <a:r>
              <a:rPr lang="en-US" dirty="0" smtClean="0"/>
              <a:t>: to play (sports)</a:t>
            </a:r>
          </a:p>
          <a:p>
            <a:endParaRPr lang="en-US" dirty="0" smtClean="0"/>
          </a:p>
          <a:p>
            <a:r>
              <a:rPr lang="en-US" dirty="0" err="1" smtClean="0"/>
              <a:t>Mostrar</a:t>
            </a:r>
            <a:r>
              <a:rPr lang="en-US" dirty="0" smtClean="0"/>
              <a:t>: to show</a:t>
            </a:r>
          </a:p>
          <a:p>
            <a:endParaRPr lang="en-US" dirty="0" smtClean="0"/>
          </a:p>
          <a:p>
            <a:r>
              <a:rPr lang="en-US" dirty="0" err="1" smtClean="0"/>
              <a:t>Poder</a:t>
            </a:r>
            <a:r>
              <a:rPr lang="en-US" dirty="0" smtClean="0"/>
              <a:t>: can, to be able</a:t>
            </a:r>
          </a:p>
          <a:p>
            <a:endParaRPr lang="en-US" dirty="0" smtClean="0"/>
          </a:p>
          <a:p>
            <a:r>
              <a:rPr lang="en-US" dirty="0" smtClean="0"/>
              <a:t>Costar: to cost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Morir</a:t>
            </a:r>
            <a:r>
              <a:rPr lang="en-US" dirty="0" smtClean="0"/>
              <a:t>: to die</a:t>
            </a:r>
          </a:p>
          <a:p>
            <a:endParaRPr lang="en-US" dirty="0" smtClean="0"/>
          </a:p>
          <a:p>
            <a:r>
              <a:rPr lang="en-US" dirty="0" err="1" smtClean="0"/>
              <a:t>Probar</a:t>
            </a:r>
            <a:r>
              <a:rPr lang="en-US" dirty="0" smtClean="0"/>
              <a:t>: to try on</a:t>
            </a:r>
          </a:p>
          <a:p>
            <a:endParaRPr lang="en-US" dirty="0" smtClean="0"/>
          </a:p>
          <a:p>
            <a:r>
              <a:rPr lang="en-US" dirty="0" err="1" smtClean="0"/>
              <a:t>Reírse</a:t>
            </a:r>
            <a:r>
              <a:rPr lang="en-US" dirty="0" smtClean="0"/>
              <a:t>: </a:t>
            </a:r>
            <a:r>
              <a:rPr lang="en-US" smtClean="0"/>
              <a:t>to laugh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DORMIR: to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VOLVER: to go back, to come 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ALMORZAR: to eat lunch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Tú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Usted</a:t>
            </a:r>
            <a:r>
              <a:rPr lang="en-US" dirty="0" smtClean="0"/>
              <a:t>, </a:t>
            </a:r>
            <a:r>
              <a:rPr lang="en-US" dirty="0" err="1" smtClean="0"/>
              <a:t>él</a:t>
            </a:r>
            <a:r>
              <a:rPr lang="en-US" dirty="0" smtClean="0"/>
              <a:t>, </a:t>
            </a:r>
            <a:r>
              <a:rPr lang="en-US" dirty="0" err="1" smtClean="0"/>
              <a:t>ella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Nosotros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Vosotros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Ustedes</a:t>
            </a:r>
            <a:r>
              <a:rPr lang="en-US" dirty="0" smtClean="0"/>
              <a:t>, </a:t>
            </a:r>
            <a:r>
              <a:rPr lang="en-US" dirty="0" err="1" smtClean="0"/>
              <a:t>ellos</a:t>
            </a:r>
            <a:r>
              <a:rPr lang="en-US" dirty="0" smtClean="0"/>
              <a:t>, </a:t>
            </a:r>
            <a:r>
              <a:rPr lang="en-US" dirty="0" err="1" smtClean="0"/>
              <a:t>ellas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100</TotalTime>
  <Words>248</Words>
  <Application>Microsoft Office PowerPoint</Application>
  <PresentationFormat>On-screen Show (4:3)</PresentationFormat>
  <Paragraphs>89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¡Exprésate! UNO Chapter 5-1</vt:lpstr>
      <vt:lpstr>o-ue stem-changing verbs</vt:lpstr>
      <vt:lpstr>Dormir: to sleep (o-ue)</vt:lpstr>
      <vt:lpstr>More Verbs</vt:lpstr>
      <vt:lpstr>Slide 5</vt:lpstr>
      <vt:lpstr>Slide 6</vt:lpstr>
      <vt:lpstr>DORMIR: to sleep</vt:lpstr>
      <vt:lpstr>VOLVER: to go back, to come back</vt:lpstr>
      <vt:lpstr>ALMORZAR: to eat lunch</vt:lpstr>
      <vt:lpstr>Práctica</vt:lpstr>
      <vt:lpstr>Más Práctica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¡Exprésate! UNO Chapter 5-1</dc:title>
  <dc:creator>aford</dc:creator>
  <cp:lastModifiedBy>aford</cp:lastModifiedBy>
  <cp:revision>3</cp:revision>
  <dcterms:created xsi:type="dcterms:W3CDTF">2012-01-12T15:48:49Z</dcterms:created>
  <dcterms:modified xsi:type="dcterms:W3CDTF">2013-04-22T15:13:13Z</dcterms:modified>
</cp:coreProperties>
</file>