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23974-7270-452E-86F4-5F69E3610E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AE8F8-13D4-45E6-B4FE-90FC4D355D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5-1 QUIZ</a:t>
            </a:r>
            <a:br>
              <a:rPr lang="en-US" dirty="0" smtClean="0"/>
            </a:br>
            <a:r>
              <a:rPr lang="en-US" dirty="0" smtClean="0"/>
              <a:t>Stem-Changing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Meanings of Stem-changing verbs (E-IE, O-UE, E-I)</a:t>
            </a:r>
          </a:p>
          <a:p>
            <a:r>
              <a:rPr lang="en-US" dirty="0" smtClean="0"/>
              <a:t>How they stem-change (what type)</a:t>
            </a:r>
          </a:p>
          <a:p>
            <a:r>
              <a:rPr lang="en-US" dirty="0" smtClean="0"/>
              <a:t>How to stem-change them</a:t>
            </a:r>
          </a:p>
          <a:p>
            <a:r>
              <a:rPr lang="en-US" dirty="0" smtClean="0"/>
              <a:t>How to conjugate them</a:t>
            </a:r>
          </a:p>
          <a:p>
            <a:r>
              <a:rPr lang="en-US" smtClean="0"/>
              <a:t>15-20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Multiple choice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5-1 QUIZ Stem-Changing Verbs</vt:lpstr>
      <vt:lpstr>What to Study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5-1 QUIZ Stem-Changing Verbs</dc:title>
  <dc:creator>aford</dc:creator>
  <cp:lastModifiedBy>aford</cp:lastModifiedBy>
  <cp:revision>3</cp:revision>
  <dcterms:created xsi:type="dcterms:W3CDTF">2013-04-25T14:57:25Z</dcterms:created>
  <dcterms:modified xsi:type="dcterms:W3CDTF">2013-04-25T15:11:58Z</dcterms:modified>
</cp:coreProperties>
</file>