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8BF50-9CC8-4486-8449-4C77F0AFE36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EC422-1AD8-46B2-B91A-38782F4EC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0868B-882D-4C59-966D-6CCF6CE05C6D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1D1F72-3EFA-4B1C-B33B-C99C245E5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Possessive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br>
              <a:rPr lang="en-US" dirty="0" smtClean="0"/>
            </a:br>
            <a:r>
              <a:rPr lang="en-US" dirty="0" smtClean="0"/>
              <a:t>Chapter 5-1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POSSESSIVE ADJECTIVES </a:t>
            </a:r>
            <a:r>
              <a:rPr lang="en-US" dirty="0" smtClean="0"/>
              <a:t>show </a:t>
            </a:r>
            <a:r>
              <a:rPr lang="en-US" dirty="0" smtClean="0"/>
              <a:t>ownership or relations between people.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are placed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BEFORE </a:t>
            </a:r>
            <a:r>
              <a:rPr lang="en-US" dirty="0" smtClean="0"/>
              <a:t>the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 (singular)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TU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TUS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 (Plural)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NUESTRO/A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NUESTROS/AS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VUESTRO/A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VUESTROS/AS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SUS </a:t>
            </a:r>
            <a:r>
              <a:rPr lang="en-US" dirty="0" err="1" smtClean="0"/>
              <a:t>libros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While possessive adjectives refer to the </a:t>
            </a:r>
            <a:r>
              <a:rPr lang="en-US" dirty="0" smtClean="0">
                <a:solidFill>
                  <a:srgbClr val="FF0000"/>
                </a:solidFill>
              </a:rPr>
              <a:t>OWNER</a:t>
            </a:r>
            <a:r>
              <a:rPr lang="en-US" dirty="0" smtClean="0"/>
              <a:t>, </a:t>
            </a:r>
            <a:r>
              <a:rPr lang="en-US" dirty="0" smtClean="0"/>
              <a:t>their form agrees in </a:t>
            </a:r>
            <a:r>
              <a:rPr lang="en-US" dirty="0" smtClean="0">
                <a:solidFill>
                  <a:srgbClr val="FF0000"/>
                </a:solidFill>
              </a:rPr>
              <a:t>GENDER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</a:t>
            </a:r>
            <a:r>
              <a:rPr lang="en-US" dirty="0" smtClean="0"/>
              <a:t>with the noun that comes after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 lives with his grandparents.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sz="2000" b="1" i="1" dirty="0" smtClean="0"/>
              <a:t>refers to</a:t>
            </a:r>
            <a:endParaRPr lang="en-US" sz="2000" b="1" i="1" dirty="0"/>
          </a:p>
          <a:p>
            <a:endParaRPr lang="en-US" dirty="0"/>
          </a:p>
          <a:p>
            <a:r>
              <a:rPr lang="en-US" dirty="0" smtClean="0"/>
              <a:t>Martin vive con </a:t>
            </a:r>
            <a:r>
              <a:rPr lang="en-US" dirty="0" err="1" smtClean="0"/>
              <a:t>su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b="1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  </a:t>
            </a:r>
            <a:r>
              <a:rPr lang="en-US" sz="2000" b="1" i="1" dirty="0" smtClean="0"/>
              <a:t>agrees </a:t>
            </a:r>
            <a:r>
              <a:rPr lang="en-US" sz="2000" b="1" i="1" dirty="0" err="1" smtClean="0"/>
              <a:t>gramatically</a:t>
            </a:r>
            <a:endParaRPr lang="en-US" sz="2000" b="1" i="1" dirty="0"/>
          </a:p>
        </p:txBody>
      </p:sp>
      <p:sp>
        <p:nvSpPr>
          <p:cNvPr id="7" name="Curved Down Arrow 6"/>
          <p:cNvSpPr/>
          <p:nvPr/>
        </p:nvSpPr>
        <p:spPr>
          <a:xfrm>
            <a:off x="1447800" y="3200400"/>
            <a:ext cx="26670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3886200" y="4343400"/>
            <a:ext cx="15240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SUS</a:t>
            </a:r>
            <a:r>
              <a:rPr lang="en-US" dirty="0" smtClean="0"/>
              <a:t> can </a:t>
            </a:r>
            <a:r>
              <a:rPr lang="en-US" dirty="0" smtClean="0"/>
              <a:t>take the place of a phrase with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Juan’s mom from? </a:t>
            </a:r>
            <a:endParaRPr lang="en-US" dirty="0"/>
          </a:p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 Juan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His mom is from Cuba.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Cuba.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157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Possessive Adjectives</vt:lpstr>
      <vt:lpstr>Punto #1</vt:lpstr>
      <vt:lpstr>OWNERS (singular)</vt:lpstr>
      <vt:lpstr>OWNERS (Plural)</vt:lpstr>
      <vt:lpstr>Punto #2</vt:lpstr>
      <vt:lpstr>Punto #2 EXAMPLE</vt:lpstr>
      <vt:lpstr>Punto #3</vt:lpstr>
      <vt:lpstr>Punto #3 EXAMPLE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aford</dc:creator>
  <cp:lastModifiedBy>aford</cp:lastModifiedBy>
  <cp:revision>10</cp:revision>
  <dcterms:created xsi:type="dcterms:W3CDTF">2013-04-09T12:26:36Z</dcterms:created>
  <dcterms:modified xsi:type="dcterms:W3CDTF">2013-04-09T14:16:32Z</dcterms:modified>
</cp:coreProperties>
</file>