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CBDB1A-0856-4D16-B508-377881164E61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/ Descriptions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 5-1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</a:t>
            </a:r>
            <a:br>
              <a:rPr lang="en-US" dirty="0" smtClean="0"/>
            </a:br>
            <a:r>
              <a:rPr lang="en-US" dirty="0" err="1" smtClean="0"/>
              <a:t>delgado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thi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905000"/>
            <a:ext cx="5737859" cy="4572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gato</a:t>
            </a:r>
            <a:r>
              <a:rPr lang="en-US" dirty="0" smtClean="0"/>
              <a:t> / la </a:t>
            </a:r>
            <a:r>
              <a:rPr lang="en-US" dirty="0" err="1" smtClean="0"/>
              <a:t>gata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cat 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38600" y="1676400"/>
            <a:ext cx="3828283" cy="3914505"/>
          </a:xfrm>
        </p:spPr>
      </p:pic>
      <p:pic>
        <p:nvPicPr>
          <p:cNvPr id="5" name="Picture 4" descr="ca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19533"/>
            <a:ext cx="3429000" cy="459556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Fat</a:t>
            </a:r>
            <a:br>
              <a:rPr lang="en-US" dirty="0" smtClean="0"/>
            </a:br>
            <a:r>
              <a:rPr lang="en-US" dirty="0" err="1" smtClean="0"/>
              <a:t>gordo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f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0248" y="1752600"/>
            <a:ext cx="6796062" cy="4724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Brother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roth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609600"/>
            <a:ext cx="3810000" cy="565005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Sister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hermana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ister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57400"/>
            <a:ext cx="6357750" cy="3962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Siblings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hermanos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ibling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22838" y="228601"/>
            <a:ext cx="2397211" cy="3200400"/>
          </a:xfrm>
        </p:spPr>
      </p:pic>
      <p:pic>
        <p:nvPicPr>
          <p:cNvPr id="5" name="Picture 4" descr="sibling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200400"/>
            <a:ext cx="5624163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 / daughter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hijo</a:t>
            </a:r>
            <a:r>
              <a:rPr lang="en-US" dirty="0" smtClean="0"/>
              <a:t> / la </a:t>
            </a:r>
            <a:r>
              <a:rPr lang="en-US" dirty="0" err="1" smtClean="0"/>
              <a:t>hija</a:t>
            </a:r>
            <a:endParaRPr lang="en-US" dirty="0"/>
          </a:p>
        </p:txBody>
      </p:sp>
      <p:pic>
        <p:nvPicPr>
          <p:cNvPr id="4" name="Content Placeholder 3" descr="daugh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943710"/>
            <a:ext cx="5638800" cy="3752365"/>
          </a:xfrm>
        </p:spPr>
      </p:pic>
      <p:pic>
        <p:nvPicPr>
          <p:cNvPr id="5" name="Picture 4" descr="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52400"/>
            <a:ext cx="3838575" cy="287522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Children / sons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niÑos</a:t>
            </a:r>
            <a:endParaRPr lang="en-US" dirty="0"/>
          </a:p>
        </p:txBody>
      </p:sp>
      <p:pic>
        <p:nvPicPr>
          <p:cNvPr id="4" name="Content Placeholder 3" descr="children ki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885825"/>
            <a:ext cx="4953000" cy="57626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Young</a:t>
            </a:r>
            <a:br>
              <a:rPr lang="en-US" dirty="0" smtClean="0"/>
            </a:br>
            <a:r>
              <a:rPr lang="en-US" dirty="0" err="1" smtClean="0"/>
              <a:t>joven</a:t>
            </a:r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" name="Content Placeholder 3" descr="you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5791200" cy="486987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</a:t>
            </a:r>
            <a:br>
              <a:rPr lang="en-US" dirty="0" smtClean="0"/>
            </a:br>
            <a:r>
              <a:rPr lang="en-US" dirty="0" smtClean="0"/>
              <a:t>largo(a) </a:t>
            </a:r>
            <a:endParaRPr lang="en-US" dirty="0"/>
          </a:p>
        </p:txBody>
      </p:sp>
      <p:pic>
        <p:nvPicPr>
          <p:cNvPr id="4" name="Content Placeholder 3" descr="long h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182159"/>
            <a:ext cx="3667125" cy="646629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Grandfather / grandmother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abuelo</a:t>
            </a:r>
            <a:r>
              <a:rPr lang="en-US" dirty="0" smtClean="0"/>
              <a:t> / la </a:t>
            </a:r>
            <a:r>
              <a:rPr lang="en-US" dirty="0" err="1" smtClean="0"/>
              <a:t>abuela</a:t>
            </a:r>
            <a:endParaRPr lang="en-US" dirty="0"/>
          </a:p>
        </p:txBody>
      </p:sp>
      <p:pic>
        <p:nvPicPr>
          <p:cNvPr id="7" name="Content Placeholder 6" descr="grand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133600"/>
            <a:ext cx="3252643" cy="4495800"/>
          </a:xfrm>
        </p:spPr>
      </p:pic>
      <p:pic>
        <p:nvPicPr>
          <p:cNvPr id="8" name="Picture 7" descr="grand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9" y="1600200"/>
            <a:ext cx="4323347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Mother / mom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moth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62492" y="609601"/>
            <a:ext cx="4300408" cy="56388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Older</a:t>
            </a:r>
            <a:br>
              <a:rPr lang="en-US" dirty="0" smtClean="0"/>
            </a:br>
            <a:r>
              <a:rPr lang="en-US" dirty="0" smtClean="0"/>
              <a:t>mayor </a:t>
            </a:r>
            <a:endParaRPr lang="en-US" dirty="0"/>
          </a:p>
        </p:txBody>
      </p:sp>
      <p:pic>
        <p:nvPicPr>
          <p:cNvPr id="4" name="Content Placeholder 3" descr="ol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0"/>
            <a:ext cx="7375663" cy="49530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Younger</a:t>
            </a:r>
            <a:br>
              <a:rPr lang="en-US" dirty="0" smtClean="0"/>
            </a:br>
            <a:r>
              <a:rPr lang="en-US" dirty="0" err="1" smtClean="0"/>
              <a:t>menor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young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61250"/>
            <a:ext cx="7115175" cy="4734826"/>
          </a:xfrm>
        </p:spPr>
      </p:pic>
      <p:sp>
        <p:nvSpPr>
          <p:cNvPr id="8" name="Down Arrow 7"/>
          <p:cNvSpPr/>
          <p:nvPr/>
        </p:nvSpPr>
        <p:spPr>
          <a:xfrm>
            <a:off x="2743200" y="1828800"/>
            <a:ext cx="990600" cy="1588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Black</a:t>
            </a:r>
            <a:br>
              <a:rPr lang="en-US" dirty="0" smtClean="0"/>
            </a:br>
            <a:r>
              <a:rPr lang="en-US" dirty="0" smtClean="0"/>
              <a:t> negro(a)</a:t>
            </a:r>
            <a:endParaRPr lang="en-US" dirty="0"/>
          </a:p>
        </p:txBody>
      </p:sp>
      <p:pic>
        <p:nvPicPr>
          <p:cNvPr id="4" name="Content Placeholder 3" descr="black h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0" y="527154"/>
            <a:ext cx="4029075" cy="6054621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Grandson / granddaughter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nieto</a:t>
            </a:r>
            <a:r>
              <a:rPr lang="en-US" dirty="0" smtClean="0"/>
              <a:t> / la </a:t>
            </a:r>
            <a:r>
              <a:rPr lang="en-US" dirty="0" err="1" smtClean="0"/>
              <a:t>nieta</a:t>
            </a:r>
            <a:endParaRPr lang="en-US" dirty="0"/>
          </a:p>
        </p:txBody>
      </p:sp>
      <p:pic>
        <p:nvPicPr>
          <p:cNvPr id="5" name="Picture 4" descr="grand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7370" y="4038600"/>
            <a:ext cx="3986005" cy="2667000"/>
          </a:xfrm>
          <a:prstGeom prst="rect">
            <a:avLst/>
          </a:prstGeom>
        </p:spPr>
      </p:pic>
      <p:pic>
        <p:nvPicPr>
          <p:cNvPr id="4" name="Content Placeholder 3" descr="granddaught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524000"/>
            <a:ext cx="4809344" cy="32004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Father / dad</a:t>
            </a:r>
            <a:br>
              <a:rPr lang="en-US" dirty="0" smtClean="0"/>
            </a:br>
            <a:r>
              <a:rPr lang="en-US" dirty="0" smtClean="0"/>
              <a:t>el padre</a:t>
            </a:r>
            <a:endParaRPr lang="en-US" dirty="0"/>
          </a:p>
        </p:txBody>
      </p:sp>
      <p:pic>
        <p:nvPicPr>
          <p:cNvPr id="4" name="Content Placeholder 3" descr="fath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63204" y="533400"/>
            <a:ext cx="4042522" cy="59436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Parents</a:t>
            </a:r>
            <a:br>
              <a:rPr lang="en-US" dirty="0" smtClean="0"/>
            </a:br>
            <a:r>
              <a:rPr lang="en-US" dirty="0" smtClean="0"/>
              <a:t>los padres </a:t>
            </a:r>
            <a:endParaRPr lang="en-US" dirty="0"/>
          </a:p>
        </p:txBody>
      </p:sp>
      <p:pic>
        <p:nvPicPr>
          <p:cNvPr id="4" name="Content Placeholder 3" descr="pare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286000"/>
            <a:ext cx="6627190" cy="4314825"/>
          </a:xfrm>
        </p:spPr>
      </p:pic>
      <p:sp>
        <p:nvSpPr>
          <p:cNvPr id="5" name="Down Arrow 4"/>
          <p:cNvSpPr/>
          <p:nvPr/>
        </p:nvSpPr>
        <p:spPr>
          <a:xfrm>
            <a:off x="2133600" y="1600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486400" y="1219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Hair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h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5800" y="426629"/>
            <a:ext cx="3419475" cy="6183721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Dog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perro</a:t>
            </a:r>
            <a:r>
              <a:rPr lang="en-US" dirty="0" smtClean="0"/>
              <a:t> / la </a:t>
            </a:r>
            <a:r>
              <a:rPr lang="en-US" dirty="0" err="1" smtClean="0"/>
              <a:t>perra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dog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3905698"/>
            <a:ext cx="3581400" cy="2780852"/>
          </a:xfrm>
        </p:spPr>
      </p:pic>
      <p:pic>
        <p:nvPicPr>
          <p:cNvPr id="5" name="Picture 4" descr="dog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1524000"/>
            <a:ext cx="3924300" cy="2459596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</a:t>
            </a:r>
            <a:br>
              <a:rPr lang="en-US" dirty="0" smtClean="0"/>
            </a:br>
            <a:r>
              <a:rPr lang="en-US" dirty="0" smtClean="0"/>
              <a:t>la persona </a:t>
            </a:r>
            <a:endParaRPr lang="en-US" dirty="0"/>
          </a:p>
        </p:txBody>
      </p:sp>
      <p:pic>
        <p:nvPicPr>
          <p:cNvPr id="4" name="Content Placeholder 3" descr="per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152400"/>
            <a:ext cx="2133600" cy="64541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Grandparents 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abuelos</a:t>
            </a:r>
            <a:endParaRPr lang="en-US" dirty="0"/>
          </a:p>
        </p:txBody>
      </p:sp>
      <p:pic>
        <p:nvPicPr>
          <p:cNvPr id="4" name="Content Placeholder 3" descr="grandpare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0"/>
            <a:ext cx="4173209" cy="42672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Cousin</a:t>
            </a:r>
            <a:br>
              <a:rPr lang="en-US" dirty="0" smtClean="0"/>
            </a:br>
            <a:r>
              <a:rPr lang="en-US" dirty="0" smtClean="0"/>
              <a:t>el primo / la prima </a:t>
            </a:r>
            <a:endParaRPr lang="en-US" dirty="0"/>
          </a:p>
        </p:txBody>
      </p:sp>
      <p:pic>
        <p:nvPicPr>
          <p:cNvPr id="4" name="Content Placeholder 3" descr="cous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6477000" cy="485775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Cousins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primos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Nephew / niece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sobrino</a:t>
            </a:r>
            <a:r>
              <a:rPr lang="en-US" dirty="0" smtClean="0"/>
              <a:t> / la </a:t>
            </a:r>
            <a:r>
              <a:rPr lang="en-US" dirty="0" err="1" smtClean="0"/>
              <a:t>sobrina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Nephews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sobrinos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Nieces and nephews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sobrinos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Everyone, all of us</a:t>
            </a:r>
            <a:br>
              <a:rPr lang="en-US" dirty="0" smtClean="0"/>
            </a:br>
            <a:r>
              <a:rPr lang="en-US" dirty="0" err="1" smtClean="0"/>
              <a:t>todos</a:t>
            </a:r>
            <a:r>
              <a:rPr lang="en-US" dirty="0" smtClean="0"/>
              <a:t>(as)</a:t>
            </a:r>
            <a:endParaRPr lang="en-US" dirty="0"/>
          </a:p>
        </p:txBody>
      </p:sp>
      <p:pic>
        <p:nvPicPr>
          <p:cNvPr id="4" name="Content Placeholder 3" descr="every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752600"/>
            <a:ext cx="6553200" cy="4908575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Deaf</a:t>
            </a:r>
            <a:br>
              <a:rPr lang="en-US" dirty="0" smtClean="0"/>
            </a:br>
            <a:r>
              <a:rPr lang="en-US" dirty="0" err="1" smtClean="0"/>
              <a:t>sordo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dea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4724400" cy="4724400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have blue eyes</a:t>
            </a:r>
            <a:br>
              <a:rPr lang="en-US" dirty="0" smtClean="0"/>
            </a:br>
            <a:r>
              <a:rPr lang="en-US" dirty="0" err="1" smtClean="0"/>
              <a:t>tener</a:t>
            </a:r>
            <a:r>
              <a:rPr lang="en-US" dirty="0" smtClean="0"/>
              <a:t> los </a:t>
            </a:r>
            <a:r>
              <a:rPr lang="en-US" dirty="0" err="1" smtClean="0"/>
              <a:t>ojos</a:t>
            </a:r>
            <a:r>
              <a:rPr lang="en-US" dirty="0" smtClean="0"/>
              <a:t> </a:t>
            </a:r>
            <a:r>
              <a:rPr lang="en-US" dirty="0" err="1" smtClean="0"/>
              <a:t>azules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lue eye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2667000" cy="3942522"/>
          </a:xfrm>
        </p:spPr>
      </p:pic>
      <p:pic>
        <p:nvPicPr>
          <p:cNvPr id="5" name="Picture 4" descr="blue eye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3962400"/>
            <a:ext cx="47625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Uncle / aunt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tÍo</a:t>
            </a:r>
            <a:r>
              <a:rPr lang="en-US" dirty="0" smtClean="0"/>
              <a:t> </a:t>
            </a:r>
            <a:r>
              <a:rPr lang="en-US" dirty="0" smtClean="0"/>
              <a:t>/ la </a:t>
            </a:r>
            <a:r>
              <a:rPr lang="en-US" dirty="0" err="1" smtClean="0"/>
              <a:t>tÍa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Uncles and aunts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tÍos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Quiet</a:t>
            </a:r>
            <a:br>
              <a:rPr lang="en-US" dirty="0" smtClean="0"/>
            </a:br>
            <a:r>
              <a:rPr lang="en-US" dirty="0" err="1" smtClean="0"/>
              <a:t>callado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qui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772606"/>
            <a:ext cx="6484070" cy="4856794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Mischievous</a:t>
            </a:r>
            <a:br>
              <a:rPr lang="en-US" dirty="0" smtClean="0"/>
            </a:br>
            <a:r>
              <a:rPr lang="en-US" dirty="0" err="1" smtClean="0"/>
              <a:t>travieoso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mischievo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59830"/>
            <a:ext cx="4257675" cy="6398145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wear glasses</a:t>
            </a:r>
            <a:br>
              <a:rPr lang="en-US" dirty="0" smtClean="0"/>
            </a:b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lentes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wear glasse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910080"/>
            <a:ext cx="4362450" cy="5824096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Green</a:t>
            </a:r>
            <a:br>
              <a:rPr lang="en-US" dirty="0" smtClean="0"/>
            </a:br>
            <a:r>
              <a:rPr lang="en-US" dirty="0" err="1" smtClean="0"/>
              <a:t>verde</a:t>
            </a:r>
            <a:endParaRPr lang="en-US" dirty="0"/>
          </a:p>
        </p:txBody>
      </p:sp>
      <p:pic>
        <p:nvPicPr>
          <p:cNvPr id="4" name="Content Placeholder 3" descr="green ey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84025"/>
            <a:ext cx="7010400" cy="5026325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</a:t>
            </a:r>
            <a:br>
              <a:rPr lang="en-US" dirty="0" smtClean="0"/>
            </a:br>
            <a:r>
              <a:rPr lang="en-US" dirty="0" err="1" smtClean="0"/>
              <a:t>viejo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4" name="Content Placeholder 3" descr="old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228600"/>
            <a:ext cx="3857625" cy="2852573"/>
          </a:xfrm>
        </p:spPr>
      </p:pic>
      <p:pic>
        <p:nvPicPr>
          <p:cNvPr id="5" name="Picture 4" descr="old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247956"/>
            <a:ext cx="5181600" cy="34481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Gray-haired</a:t>
            </a:r>
            <a:br>
              <a:rPr lang="en-US" dirty="0" smtClean="0"/>
            </a:br>
            <a:r>
              <a:rPr lang="en-US" dirty="0" err="1" smtClean="0"/>
              <a:t>canoso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4" name="Content Placeholder 3" descr="gray hair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209800"/>
            <a:ext cx="5638533" cy="42289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Dark brown</a:t>
            </a:r>
            <a:br>
              <a:rPr lang="en-US" dirty="0" smtClean="0"/>
            </a:br>
            <a:r>
              <a:rPr lang="en-US" dirty="0" err="1" smtClean="0"/>
              <a:t>castaÑo</a:t>
            </a:r>
            <a:r>
              <a:rPr lang="en-US" dirty="0" smtClean="0"/>
              <a:t>(a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" name="Content Placeholder 3" descr="brown h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1143" y="533400"/>
            <a:ext cx="4261757" cy="6172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Blind</a:t>
            </a:r>
            <a:br>
              <a:rPr lang="en-US" dirty="0" smtClean="0"/>
            </a:br>
            <a:r>
              <a:rPr lang="en-US" dirty="0" err="1" smtClean="0"/>
              <a:t>ciego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bl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57400"/>
            <a:ext cx="6755984" cy="4495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</a:t>
            </a:r>
            <a:br>
              <a:rPr lang="en-US" dirty="0" smtClean="0"/>
            </a:br>
            <a:r>
              <a:rPr lang="en-US" dirty="0" err="1" smtClean="0"/>
              <a:t>corto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6" name="Content Placeholder 5" descr="short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59388"/>
            <a:ext cx="5010150" cy="64271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Brown</a:t>
            </a:r>
            <a:br>
              <a:rPr lang="en-US" dirty="0" smtClean="0"/>
            </a:br>
            <a:r>
              <a:rPr lang="en-US" dirty="0" smtClean="0"/>
              <a:t>de color </a:t>
            </a:r>
            <a:r>
              <a:rPr lang="en-US" dirty="0" err="1" smtClean="0"/>
              <a:t>cafÉ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rown ey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16856"/>
            <a:ext cx="6705600" cy="516016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79</Words>
  <Application>Microsoft Office PowerPoint</Application>
  <PresentationFormat>On-screen Show (4:3)</PresentationFormat>
  <Paragraphs>45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Opulent</vt:lpstr>
      <vt:lpstr>Family / Descriptions</vt:lpstr>
      <vt:lpstr>Grandfather / grandmother el abuelo / la abuela</vt:lpstr>
      <vt:lpstr>Grandparents  los abuelos</vt:lpstr>
      <vt:lpstr>Quiet callado(a) </vt:lpstr>
      <vt:lpstr>Gray-haired canoso(a)</vt:lpstr>
      <vt:lpstr>Dark brown castaÑo(a) </vt:lpstr>
      <vt:lpstr>Blind ciego(a) </vt:lpstr>
      <vt:lpstr>Short corto(a) </vt:lpstr>
      <vt:lpstr>Brown de color cafÉ </vt:lpstr>
      <vt:lpstr>Thin delgado(a) </vt:lpstr>
      <vt:lpstr>Cat el gato / la gata </vt:lpstr>
      <vt:lpstr>Fat gordo(a) </vt:lpstr>
      <vt:lpstr>Brother el hermano </vt:lpstr>
      <vt:lpstr>Sister la hermana </vt:lpstr>
      <vt:lpstr>Siblings los hermanos </vt:lpstr>
      <vt:lpstr>Son / daughter el hijo / la hija</vt:lpstr>
      <vt:lpstr>Children / sons los niÑos</vt:lpstr>
      <vt:lpstr>Young joven(es) </vt:lpstr>
      <vt:lpstr>Long largo(a) </vt:lpstr>
      <vt:lpstr>Mother / mom la madre </vt:lpstr>
      <vt:lpstr>Older mayor </vt:lpstr>
      <vt:lpstr>Younger menor </vt:lpstr>
      <vt:lpstr>Black  negro(a)</vt:lpstr>
      <vt:lpstr>Grandson / granddaughter el nieto / la nieta</vt:lpstr>
      <vt:lpstr>Father / dad el padre</vt:lpstr>
      <vt:lpstr>Parents los padres </vt:lpstr>
      <vt:lpstr>Hair el pelo </vt:lpstr>
      <vt:lpstr>Dog el perro / la perra </vt:lpstr>
      <vt:lpstr>Person la persona </vt:lpstr>
      <vt:lpstr>Cousin el primo / la prima </vt:lpstr>
      <vt:lpstr>Cousins los primos </vt:lpstr>
      <vt:lpstr>Nephew / niece el sobrino / la sobrina</vt:lpstr>
      <vt:lpstr>Nephews los sobrinos</vt:lpstr>
      <vt:lpstr>Nieces and nephews los sobrinos</vt:lpstr>
      <vt:lpstr>Everyone, all of us todos(as)</vt:lpstr>
      <vt:lpstr>Deaf sordo(a) </vt:lpstr>
      <vt:lpstr>To have blue eyes tener los ojos azules </vt:lpstr>
      <vt:lpstr>Uncle / aunt el tÍo / la tÍa</vt:lpstr>
      <vt:lpstr>Uncles and aunts los tÍos </vt:lpstr>
      <vt:lpstr>Mischievous travieoso(a) </vt:lpstr>
      <vt:lpstr>To wear glasses usar lentes </vt:lpstr>
      <vt:lpstr>Green verde</vt:lpstr>
      <vt:lpstr>Old viejo(a)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/ Descriptions</dc:title>
  <dc:creator>AFord</dc:creator>
  <cp:lastModifiedBy>aford</cp:lastModifiedBy>
  <cp:revision>14</cp:revision>
  <dcterms:created xsi:type="dcterms:W3CDTF">2013-03-18T22:21:36Z</dcterms:created>
  <dcterms:modified xsi:type="dcterms:W3CDTF">2013-03-19T16:30:45Z</dcterms:modified>
</cp:coreProperties>
</file>